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6" r:id="rId4"/>
    <p:sldId id="279" r:id="rId5"/>
    <p:sldId id="278" r:id="rId6"/>
    <p:sldId id="277" r:id="rId7"/>
    <p:sldId id="257" r:id="rId8"/>
    <p:sldId id="269" r:id="rId9"/>
    <p:sldId id="270" r:id="rId10"/>
    <p:sldId id="271" r:id="rId11"/>
    <p:sldId id="272" r:id="rId12"/>
    <p:sldId id="273" r:id="rId13"/>
    <p:sldId id="281" r:id="rId14"/>
    <p:sldId id="282" r:id="rId15"/>
    <p:sldId id="274" r:id="rId16"/>
    <p:sldId id="259" r:id="rId17"/>
    <p:sldId id="258" r:id="rId18"/>
    <p:sldId id="262" r:id="rId19"/>
    <p:sldId id="260" r:id="rId20"/>
    <p:sldId id="261" r:id="rId21"/>
    <p:sldId id="275" r:id="rId22"/>
    <p:sldId id="263" r:id="rId23"/>
    <p:sldId id="264" r:id="rId24"/>
    <p:sldId id="265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Rarely 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Mostly 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bug testing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B8EA-340A-445A-9DC9-37D40C323C3F}">
      <dsp:nvSpPr>
        <dsp:cNvPr id="0" name=""/>
        <dsp:cNvSpPr/>
      </dsp:nvSpPr>
      <dsp:spPr>
        <a:xfrm rot="5400000">
          <a:off x="-270253" y="273234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Shell</a:t>
          </a:r>
          <a:endParaRPr lang="en-US" sz="1800" kern="1200" dirty="0"/>
        </a:p>
      </dsp:txBody>
      <dsp:txXfrm rot="-5400000">
        <a:off x="1" y="633574"/>
        <a:ext cx="1261185" cy="540507"/>
      </dsp:txXfrm>
    </dsp:sp>
    <dsp:sp modelId="{CFDD388E-8449-4438-BAD4-7C6E4D7D8B06}">
      <dsp:nvSpPr>
        <dsp:cNvPr id="0" name=""/>
        <dsp:cNvSpPr/>
      </dsp:nvSpPr>
      <dsp:spPr>
        <a:xfrm rot="5400000">
          <a:off x="3926967" y="-2662801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Rarely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things out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Debugging</a:t>
          </a:r>
          <a:endParaRPr lang="en-US" sz="2200" kern="1200" dirty="0"/>
        </a:p>
      </dsp:txBody>
      <dsp:txXfrm rot="-5400000">
        <a:off x="1261185" y="60149"/>
        <a:ext cx="6445496" cy="1056764"/>
      </dsp:txXfrm>
    </dsp:sp>
    <dsp:sp modelId="{5EBCA018-F934-4593-BA73-5F5F573330C7}">
      <dsp:nvSpPr>
        <dsp:cNvPr id="0" name=""/>
        <dsp:cNvSpPr/>
      </dsp:nvSpPr>
      <dsp:spPr>
        <a:xfrm rot="5400000">
          <a:off x="-270253" y="1882940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 rot="-5400000">
        <a:off x="1" y="2243280"/>
        <a:ext cx="1261185" cy="540507"/>
      </dsp:txXfrm>
    </dsp:sp>
    <dsp:sp modelId="{CAE9CAE6-2E5D-469F-9DD2-1B33EF89E26C}">
      <dsp:nvSpPr>
        <dsp:cNvPr id="0" name=""/>
        <dsp:cNvSpPr/>
      </dsp:nvSpPr>
      <dsp:spPr>
        <a:xfrm rot="5400000">
          <a:off x="3926967" y="-1053095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Mostly 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 with data and document 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Share with others</a:t>
          </a:r>
          <a:endParaRPr lang="en-US" sz="2200" kern="1200" dirty="0"/>
        </a:p>
      </dsp:txBody>
      <dsp:txXfrm rot="-5400000">
        <a:off x="1261185" y="1669855"/>
        <a:ext cx="6445496" cy="1056764"/>
      </dsp:txXfrm>
    </dsp:sp>
    <dsp:sp modelId="{4D29504E-A7BA-489A-B889-9C65D8487F1C}">
      <dsp:nvSpPr>
        <dsp:cNvPr id="0" name=""/>
        <dsp:cNvSpPr/>
      </dsp:nvSpPr>
      <dsp:spPr>
        <a:xfrm rot="5400000">
          <a:off x="-270253" y="3492647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-5400000">
        <a:off x="1" y="3852987"/>
        <a:ext cx="1261185" cy="540507"/>
      </dsp:txXfrm>
    </dsp:sp>
    <dsp:sp modelId="{DF262737-312D-483F-BA76-ED92FFF56B21}">
      <dsp:nvSpPr>
        <dsp:cNvPr id="0" name=""/>
        <dsp:cNvSpPr/>
      </dsp:nvSpPr>
      <dsp:spPr>
        <a:xfrm rot="5400000">
          <a:off x="3926967" y="556610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Developing full application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Organize multiple files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Robust bug testing</a:t>
          </a:r>
          <a:endParaRPr lang="en-US" sz="2200" kern="1200" dirty="0"/>
        </a:p>
      </dsp:txBody>
      <dsp:txXfrm rot="-5400000">
        <a:off x="1261185" y="3279560"/>
        <a:ext cx="6445496" cy="10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Reminder: Open </a:t>
            </a:r>
            <a:r>
              <a:rPr lang="en-US" dirty="0" err="1" smtClean="0"/>
              <a:t>spyder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355532"/>
            <a:ext cx="9144000" cy="36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Reminder: Open spyder, ipython, pycharm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can Python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Gateway Drug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 need a quip here]</a:t>
            </a:r>
          </a:p>
          <a:p>
            <a:r>
              <a:rPr lang="en-US" dirty="0" smtClean="0"/>
              <a:t>I use Excel more than any other software….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Does it bother you that the logo is an “X”?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…..but is there something better?</a:t>
            </a:r>
          </a:p>
        </p:txBody>
      </p:sp>
    </p:spTree>
    <p:extLst>
      <p:ext uri="{BB962C8B-B14F-4D97-AF65-F5344CB8AC3E}">
        <p14:creationId xmlns:p14="http://schemas.microsoft.com/office/powerpoint/2010/main" val="25283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is everywhere</a:t>
            </a:r>
          </a:p>
          <a:p>
            <a:r>
              <a:rPr lang="en-US" dirty="0" smtClean="0"/>
              <a:t>easy to fall into traps</a:t>
            </a:r>
          </a:p>
          <a:p>
            <a:r>
              <a:rPr lang="en-US" dirty="0" smtClean="0"/>
              <a:t>miss applying a formula to a cell</a:t>
            </a:r>
          </a:p>
          <a:p>
            <a:r>
              <a:rPr lang="en-US" dirty="0" smtClean="0"/>
              <a:t>verification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7051"/>
          </a:xfrm>
        </p:spPr>
        <p:txBody>
          <a:bodyPr/>
          <a:lstStyle/>
          <a:p>
            <a:r>
              <a:rPr lang="en-US" dirty="0" smtClean="0"/>
              <a:t>You are compiling and analyzing flow data from a network of sewer meters.</a:t>
            </a:r>
          </a:p>
          <a:p>
            <a:r>
              <a:rPr lang="en-US" dirty="0" smtClean="0"/>
              <a:t>Date | Time | Location | Flow</a:t>
            </a:r>
          </a:p>
        </p:txBody>
      </p:sp>
      <p:sp>
        <p:nvSpPr>
          <p:cNvPr id="4" name="TextBox 3"/>
          <p:cNvSpPr txBox="1"/>
          <p:nvPr/>
        </p:nvSpPr>
        <p:spPr>
          <a:xfrm rot="20414145">
            <a:off x="1919650" y="649913"/>
            <a:ext cx="361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HORROR 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STORY</a:t>
            </a:r>
            <a:endParaRPr lang="en-US" sz="4800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57691"/>
            <a:ext cx="10515600" cy="237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receive 15 csv files, 2 text files, a pdf, and an Excel spreadsheet with “flow data”</a:t>
            </a:r>
          </a:p>
          <a:p>
            <a:r>
              <a:rPr lang="en-US" dirty="0" smtClean="0"/>
              <a:t>What do you do with it?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8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4057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1158227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ways to interact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demonstration</a:t>
            </a:r>
          </a:p>
          <a:p>
            <a:r>
              <a:rPr lang="en-US" dirty="0" err="1" smtClean="0"/>
              <a:t>Spyder</a:t>
            </a:r>
            <a:r>
              <a:rPr lang="en-US" dirty="0" smtClean="0"/>
              <a:t> demo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7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“You’re going to need a bigger weapon”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assumes </a:t>
            </a:r>
            <a:r>
              <a:rPr lang="en-US" b="1" dirty="0" smtClean="0"/>
              <a:t>integer division</a:t>
            </a:r>
            <a:r>
              <a:rPr lang="en-US" dirty="0" smtClean="0"/>
              <a:t> unless there is a decimal.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5/2.0 = 2.5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hours</a:t>
            </a:r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experience</a:t>
            </a:r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3022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375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81844" cy="4351338"/>
          </a:xfrm>
        </p:spPr>
        <p:txBody>
          <a:bodyPr/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Visual Basic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Python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fast as a fully compiled language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define variables or types</a:t>
            </a:r>
          </a:p>
          <a:p>
            <a:pPr lvl="1"/>
            <a:r>
              <a:rPr lang="en-US" dirty="0" smtClean="0"/>
              <a:t>Python guesses, and is usually right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A HUGE user community and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27820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887</Words>
  <Application>Microsoft Office PowerPoint</Application>
  <PresentationFormat>Widescreen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Showcard Gothic</vt:lpstr>
      <vt:lpstr>Office Theme</vt:lpstr>
      <vt:lpstr>Introduction to Python</vt:lpstr>
      <vt:lpstr>agenda</vt:lpstr>
      <vt:lpstr>Setting Expectations</vt:lpstr>
      <vt:lpstr>My Goals</vt:lpstr>
      <vt:lpstr>PowerPoint Presentation</vt:lpstr>
      <vt:lpstr>PowerPoint Presentation</vt:lpstr>
      <vt:lpstr>What is Python?</vt:lpstr>
      <vt:lpstr>Programming Language Stereotypes</vt:lpstr>
      <vt:lpstr>Where does Python fit?</vt:lpstr>
      <vt:lpstr>Programming Language Popularity</vt:lpstr>
      <vt:lpstr>What can Python do?</vt:lpstr>
      <vt:lpstr>Data Analysis Gateway Drug</vt:lpstr>
      <vt:lpstr>Microsoft Excel</vt:lpstr>
      <vt:lpstr>Excel</vt:lpstr>
      <vt:lpstr>Case Study</vt:lpstr>
      <vt:lpstr>Behind the Scenes</vt:lpstr>
      <vt:lpstr>How can I use Python?</vt:lpstr>
      <vt:lpstr>What do I use?</vt:lpstr>
      <vt:lpstr>Demo of ways to interact with Python</vt:lpstr>
      <vt:lpstr>Jupyter Notebook</vt:lpstr>
      <vt:lpstr>“You’re going to need a bigger weapon”</vt:lpstr>
      <vt:lpstr>Python syntax in 5 minutes</vt:lpstr>
      <vt:lpstr>Python syntax in 5 minutes</vt:lpstr>
      <vt:lpstr>Python syntax in 5 minutes</vt:lpstr>
      <vt:lpstr>Python in 5 minutes</vt:lpstr>
      <vt:lpstr>Python in 5 Minutes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20</cp:revision>
  <dcterms:created xsi:type="dcterms:W3CDTF">2018-04-10T17:38:00Z</dcterms:created>
  <dcterms:modified xsi:type="dcterms:W3CDTF">2018-04-20T01:31:56Z</dcterms:modified>
</cp:coreProperties>
</file>