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>
        <p:scale>
          <a:sx n="80" d="100"/>
          <a:sy n="80" d="100"/>
        </p:scale>
        <p:origin x="183" y="3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BCC2-A704-4B73-ACFC-70E428216F9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58F9-62BC-4AD8-804E-1F7E6821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7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BCC2-A704-4B73-ACFC-70E428216F9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58F9-62BC-4AD8-804E-1F7E6821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67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BCC2-A704-4B73-ACFC-70E428216F9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58F9-62BC-4AD8-804E-1F7E6821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0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BCC2-A704-4B73-ACFC-70E428216F9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58F9-62BC-4AD8-804E-1F7E6821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BCC2-A704-4B73-ACFC-70E428216F9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58F9-62BC-4AD8-804E-1F7E6821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9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BCC2-A704-4B73-ACFC-70E428216F9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58F9-62BC-4AD8-804E-1F7E6821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BCC2-A704-4B73-ACFC-70E428216F9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58F9-62BC-4AD8-804E-1F7E6821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2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BCC2-A704-4B73-ACFC-70E428216F9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58F9-62BC-4AD8-804E-1F7E6821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9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BCC2-A704-4B73-ACFC-70E428216F9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58F9-62BC-4AD8-804E-1F7E6821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1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BCC2-A704-4B73-ACFC-70E428216F9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58F9-62BC-4AD8-804E-1F7E6821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6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BCC2-A704-4B73-ACFC-70E428216F9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58F9-62BC-4AD8-804E-1F7E6821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5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7BCC2-A704-4B73-ACFC-70E428216F9C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458F9-62BC-4AD8-804E-1F7E6821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5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exce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477" y="1799098"/>
            <a:ext cx="1299713" cy="127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cces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598" y="3767024"/>
            <a:ext cx="1325892" cy="130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ython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665" y="1799098"/>
            <a:ext cx="1780217" cy="178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R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126" y="4339483"/>
            <a:ext cx="1866756" cy="144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visual basic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27" y="5178926"/>
            <a:ext cx="2518611" cy="167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matlab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074" y="4201835"/>
            <a:ext cx="2108381" cy="210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8083239" y="1649505"/>
            <a:ext cx="2000842" cy="2484019"/>
            <a:chOff x="8519522" y="675340"/>
            <a:chExt cx="2000842" cy="2484019"/>
          </a:xfrm>
        </p:grpSpPr>
        <p:sp>
          <p:nvSpPr>
            <p:cNvPr id="8" name="TextBox 7"/>
            <p:cNvSpPr txBox="1"/>
            <p:nvPr/>
          </p:nvSpPr>
          <p:spPr>
            <a:xfrm>
              <a:off x="8771424" y="2697694"/>
              <a:ext cx="17489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Ja-FORT-C++</a:t>
              </a:r>
              <a:endParaRPr lang="en-US" sz="2400" dirty="0"/>
            </a:p>
          </p:txBody>
        </p:sp>
        <p:pic>
          <p:nvPicPr>
            <p:cNvPr id="1042" name="Picture 18" descr="Image result for java logo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9522" y="753643"/>
              <a:ext cx="827039" cy="827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Image result for fortra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302" y="1755341"/>
              <a:ext cx="921016" cy="942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Image result for c++ logo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0579" y="675340"/>
              <a:ext cx="999785" cy="1123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7481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exce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477" y="1799098"/>
            <a:ext cx="1299713" cy="127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cces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598" y="3767024"/>
            <a:ext cx="1325892" cy="130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ython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665" y="1799098"/>
            <a:ext cx="1780217" cy="178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R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126" y="4339483"/>
            <a:ext cx="1866756" cy="144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visual basic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27" y="5178926"/>
            <a:ext cx="2518611" cy="167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matlab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074" y="4201835"/>
            <a:ext cx="2108381" cy="210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8083239" y="1649505"/>
            <a:ext cx="2000842" cy="2484019"/>
            <a:chOff x="8519522" y="675340"/>
            <a:chExt cx="2000842" cy="2484019"/>
          </a:xfrm>
        </p:grpSpPr>
        <p:sp>
          <p:nvSpPr>
            <p:cNvPr id="8" name="TextBox 7"/>
            <p:cNvSpPr txBox="1"/>
            <p:nvPr/>
          </p:nvSpPr>
          <p:spPr>
            <a:xfrm>
              <a:off x="8771424" y="2697694"/>
              <a:ext cx="17489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Ja-FORT-C++</a:t>
              </a:r>
              <a:endParaRPr lang="en-US" sz="2400" dirty="0"/>
            </a:p>
          </p:txBody>
        </p:sp>
        <p:pic>
          <p:nvPicPr>
            <p:cNvPr id="1042" name="Picture 18" descr="Image result for java logo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9522" y="753643"/>
              <a:ext cx="827039" cy="827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Image result for fortra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302" y="1755341"/>
              <a:ext cx="921016" cy="942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Image result for c++ logo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0579" y="675340"/>
              <a:ext cx="999785" cy="1123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3645648" y="378228"/>
            <a:ext cx="4780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Programming Languages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1308847" y="1440329"/>
            <a:ext cx="2026024" cy="381569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3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exce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477" y="1799098"/>
            <a:ext cx="1299713" cy="127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cces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598" y="3767024"/>
            <a:ext cx="1325892" cy="130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ython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665" y="1799098"/>
            <a:ext cx="1780217" cy="178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R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126" y="4339483"/>
            <a:ext cx="1866756" cy="144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visual basic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27" y="5178926"/>
            <a:ext cx="2518611" cy="167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matlab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074" y="4201835"/>
            <a:ext cx="2108381" cy="210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8083239" y="1649505"/>
            <a:ext cx="2000842" cy="2484019"/>
            <a:chOff x="8519522" y="675340"/>
            <a:chExt cx="2000842" cy="2484019"/>
          </a:xfrm>
        </p:grpSpPr>
        <p:sp>
          <p:nvSpPr>
            <p:cNvPr id="8" name="TextBox 7"/>
            <p:cNvSpPr txBox="1"/>
            <p:nvPr/>
          </p:nvSpPr>
          <p:spPr>
            <a:xfrm>
              <a:off x="8771424" y="2697694"/>
              <a:ext cx="17489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Ja-FORT-C++</a:t>
              </a:r>
              <a:endParaRPr lang="en-US" sz="2400" dirty="0"/>
            </a:p>
          </p:txBody>
        </p:sp>
        <p:pic>
          <p:nvPicPr>
            <p:cNvPr id="1042" name="Picture 18" descr="Image result for java logo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9522" y="753643"/>
              <a:ext cx="827039" cy="827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Image result for fortra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302" y="1755341"/>
              <a:ext cx="921016" cy="942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Image result for c++ logo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0579" y="675340"/>
              <a:ext cx="999785" cy="1123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3645648" y="378228"/>
            <a:ext cx="4780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Programming Languages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1308847" y="1440329"/>
            <a:ext cx="2026024" cy="381569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05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excel logo"/>
          <p:cNvSpPr>
            <a:spLocks noChangeAspect="1" noChangeArrowheads="1"/>
          </p:cNvSpPr>
          <p:nvPr/>
        </p:nvSpPr>
        <p:spPr bwMode="auto">
          <a:xfrm>
            <a:off x="155575" y="-144463"/>
            <a:ext cx="3244210" cy="324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44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10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LimnoTech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Skripnik</dc:creator>
  <cp:lastModifiedBy>Steve Skripnik</cp:lastModifiedBy>
  <cp:revision>5</cp:revision>
  <dcterms:created xsi:type="dcterms:W3CDTF">2018-04-04T18:49:46Z</dcterms:created>
  <dcterms:modified xsi:type="dcterms:W3CDTF">2018-04-04T20:43:21Z</dcterms:modified>
</cp:coreProperties>
</file>