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9CB9C-F838-4CC4-98C4-9550D57018A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21A92B-A9B0-454C-9299-D1604CAF6584}">
      <dgm:prSet phldrT="[Text]"/>
      <dgm:spPr/>
      <dgm:t>
        <a:bodyPr/>
        <a:lstStyle/>
        <a:p>
          <a:r>
            <a:rPr lang="en-US" dirty="0" smtClean="0"/>
            <a:t>Shell</a:t>
          </a:r>
          <a:endParaRPr lang="en-US" dirty="0"/>
        </a:p>
      </dgm:t>
    </dgm:pt>
    <dgm:pt modelId="{74407E68-0D71-4ACB-9F58-E9656E9595A3}" type="parTrans" cxnId="{17B837D6-6FD8-4848-9468-BBE0C3238185}">
      <dgm:prSet/>
      <dgm:spPr/>
      <dgm:t>
        <a:bodyPr/>
        <a:lstStyle/>
        <a:p>
          <a:endParaRPr lang="en-US"/>
        </a:p>
      </dgm:t>
    </dgm:pt>
    <dgm:pt modelId="{C1F9B20C-B29B-445D-8640-69A1468DC5F8}" type="sibTrans" cxnId="{17B837D6-6FD8-4848-9468-BBE0C3238185}">
      <dgm:prSet/>
      <dgm:spPr/>
      <dgm:t>
        <a:bodyPr/>
        <a:lstStyle/>
        <a:p>
          <a:endParaRPr lang="en-US"/>
        </a:p>
      </dgm:t>
    </dgm:pt>
    <dgm:pt modelId="{90DF25CD-834E-4BC5-8F20-C056E15D8300}">
      <dgm:prSet phldrT="[Text]"/>
      <dgm:spPr/>
      <dgm:t>
        <a:bodyPr/>
        <a:lstStyle/>
        <a:p>
          <a:r>
            <a:rPr lang="en-US" dirty="0" smtClean="0"/>
            <a:t>Rarely used</a:t>
          </a:r>
          <a:endParaRPr lang="en-US" dirty="0"/>
        </a:p>
      </dgm:t>
    </dgm:pt>
    <dgm:pt modelId="{C790DC9B-E5E6-4BDE-8125-D828544167A8}" type="parTrans" cxnId="{D7ADDADD-238D-4034-B3FC-2DD8E2BBB6D0}">
      <dgm:prSet/>
      <dgm:spPr/>
      <dgm:t>
        <a:bodyPr/>
        <a:lstStyle/>
        <a:p>
          <a:endParaRPr lang="en-US"/>
        </a:p>
      </dgm:t>
    </dgm:pt>
    <dgm:pt modelId="{6C94DE6B-2336-4CDF-8675-877B1C8E97AA}" type="sibTrans" cxnId="{D7ADDADD-238D-4034-B3FC-2DD8E2BBB6D0}">
      <dgm:prSet/>
      <dgm:spPr/>
      <dgm:t>
        <a:bodyPr/>
        <a:lstStyle/>
        <a:p>
          <a:endParaRPr lang="en-US"/>
        </a:p>
      </dgm:t>
    </dgm:pt>
    <dgm:pt modelId="{FB05B8D0-77E6-493C-AD4E-E93DE69DFD08}">
      <dgm:prSet phldrT="[Text]"/>
      <dgm:spPr/>
      <dgm:t>
        <a:bodyPr/>
        <a:lstStyle/>
        <a:p>
          <a:r>
            <a:rPr lang="en-US" dirty="0" err="1" smtClean="0"/>
            <a:t>Jupyter</a:t>
          </a:r>
          <a:r>
            <a:rPr lang="en-US" dirty="0" smtClean="0"/>
            <a:t> Notebook</a:t>
          </a:r>
          <a:endParaRPr lang="en-US" dirty="0"/>
        </a:p>
      </dgm:t>
    </dgm:pt>
    <dgm:pt modelId="{DA58C5E9-0EB3-4F4C-9151-05731B4E3C87}" type="parTrans" cxnId="{51D7D089-9168-48D4-A5C9-1F341E1A3CE5}">
      <dgm:prSet/>
      <dgm:spPr/>
      <dgm:t>
        <a:bodyPr/>
        <a:lstStyle/>
        <a:p>
          <a:endParaRPr lang="en-US"/>
        </a:p>
      </dgm:t>
    </dgm:pt>
    <dgm:pt modelId="{C95372CC-FB36-4237-8A12-18C711FD2A87}" type="sibTrans" cxnId="{51D7D089-9168-48D4-A5C9-1F341E1A3CE5}">
      <dgm:prSet/>
      <dgm:spPr/>
      <dgm:t>
        <a:bodyPr/>
        <a:lstStyle/>
        <a:p>
          <a:endParaRPr lang="en-US"/>
        </a:p>
      </dgm:t>
    </dgm:pt>
    <dgm:pt modelId="{CE11A53E-1EE1-45F2-BCB4-119920E9BAD1}">
      <dgm:prSet phldrT="[Text]"/>
      <dgm:spPr/>
      <dgm:t>
        <a:bodyPr/>
        <a:lstStyle/>
        <a:p>
          <a:r>
            <a:rPr lang="en-US" dirty="0" smtClean="0"/>
            <a:t>Mostly used</a:t>
          </a:r>
          <a:endParaRPr lang="en-US" dirty="0"/>
        </a:p>
      </dgm:t>
    </dgm:pt>
    <dgm:pt modelId="{B9736AA9-A314-4D17-BF7E-5F1C0105656B}" type="parTrans" cxnId="{AE438D52-2CBA-4502-B278-D47C35C80AD0}">
      <dgm:prSet/>
      <dgm:spPr/>
      <dgm:t>
        <a:bodyPr/>
        <a:lstStyle/>
        <a:p>
          <a:endParaRPr lang="en-US"/>
        </a:p>
      </dgm:t>
    </dgm:pt>
    <dgm:pt modelId="{81DE026D-9D4B-4D43-8192-3701F45D03E7}" type="sibTrans" cxnId="{AE438D52-2CBA-4502-B278-D47C35C80AD0}">
      <dgm:prSet/>
      <dgm:spPr/>
      <dgm:t>
        <a:bodyPr/>
        <a:lstStyle/>
        <a:p>
          <a:endParaRPr lang="en-US"/>
        </a:p>
      </dgm:t>
    </dgm:pt>
    <dgm:pt modelId="{A80DF7DE-4A76-4F69-BC9D-5CC2725F8784}">
      <dgm:prSet phldrT="[Text]"/>
      <dgm:spPr/>
      <dgm:t>
        <a:bodyPr/>
        <a:lstStyle/>
        <a:p>
          <a:r>
            <a:rPr lang="en-US" dirty="0" smtClean="0"/>
            <a:t>Share with others</a:t>
          </a:r>
          <a:endParaRPr lang="en-US" dirty="0"/>
        </a:p>
      </dgm:t>
    </dgm:pt>
    <dgm:pt modelId="{9F98F39B-8A2C-4925-937C-AB5FD20F8D1B}" type="parTrans" cxnId="{B0EBD813-E5CE-4577-A40E-E4E8E3CB3617}">
      <dgm:prSet/>
      <dgm:spPr/>
      <dgm:t>
        <a:bodyPr/>
        <a:lstStyle/>
        <a:p>
          <a:endParaRPr lang="en-US"/>
        </a:p>
      </dgm:t>
    </dgm:pt>
    <dgm:pt modelId="{9635910E-AAD7-46AC-A93A-3D4C6623F354}" type="sibTrans" cxnId="{B0EBD813-E5CE-4577-A40E-E4E8E3CB3617}">
      <dgm:prSet/>
      <dgm:spPr/>
      <dgm:t>
        <a:bodyPr/>
        <a:lstStyle/>
        <a:p>
          <a:endParaRPr lang="en-US"/>
        </a:p>
      </dgm:t>
    </dgm:pt>
    <dgm:pt modelId="{9D7DECE3-DD26-4563-AF8C-ACFBA953AD50}">
      <dgm:prSet phldrT="[Text]"/>
      <dgm:spPr/>
      <dgm:t>
        <a:bodyPr/>
        <a:lstStyle/>
        <a:p>
          <a:r>
            <a:rPr lang="en-US" dirty="0" smtClean="0"/>
            <a:t>Editor</a:t>
          </a:r>
          <a:endParaRPr lang="en-US" dirty="0"/>
        </a:p>
      </dgm:t>
    </dgm:pt>
    <dgm:pt modelId="{37183F5E-681F-4222-AC8A-88FF90429220}" type="parTrans" cxnId="{E8E17E56-7148-4ED3-BC9E-DEB274C9E2B3}">
      <dgm:prSet/>
      <dgm:spPr/>
      <dgm:t>
        <a:bodyPr/>
        <a:lstStyle/>
        <a:p>
          <a:endParaRPr lang="en-US"/>
        </a:p>
      </dgm:t>
    </dgm:pt>
    <dgm:pt modelId="{1BF51B98-1F4C-4C39-ADE0-0EF5222FCDEF}" type="sibTrans" cxnId="{E8E17E56-7148-4ED3-BC9E-DEB274C9E2B3}">
      <dgm:prSet/>
      <dgm:spPr/>
      <dgm:t>
        <a:bodyPr/>
        <a:lstStyle/>
        <a:p>
          <a:endParaRPr lang="en-US"/>
        </a:p>
      </dgm:t>
    </dgm:pt>
    <dgm:pt modelId="{A47403F5-2843-478C-B0A2-1CB145B36A6B}">
      <dgm:prSet phldrT="[Text]"/>
      <dgm:spPr/>
      <dgm:t>
        <a:bodyPr/>
        <a:lstStyle/>
        <a:p>
          <a:r>
            <a:rPr lang="en-US" dirty="0" smtClean="0"/>
            <a:t>Developing full application</a:t>
          </a:r>
          <a:endParaRPr lang="en-US" dirty="0"/>
        </a:p>
      </dgm:t>
    </dgm:pt>
    <dgm:pt modelId="{9036ED1C-D675-4138-9253-0470E3526B6B}" type="parTrans" cxnId="{83A385C5-B0BD-4637-9071-EFF95122893A}">
      <dgm:prSet/>
      <dgm:spPr/>
      <dgm:t>
        <a:bodyPr/>
        <a:lstStyle/>
        <a:p>
          <a:endParaRPr lang="en-US"/>
        </a:p>
      </dgm:t>
    </dgm:pt>
    <dgm:pt modelId="{1D5B71C6-0BF5-48F4-B9D6-AD5A50F814CC}" type="sibTrans" cxnId="{83A385C5-B0BD-4637-9071-EFF95122893A}">
      <dgm:prSet/>
      <dgm:spPr/>
      <dgm:t>
        <a:bodyPr/>
        <a:lstStyle/>
        <a:p>
          <a:endParaRPr lang="en-US"/>
        </a:p>
      </dgm:t>
    </dgm:pt>
    <dgm:pt modelId="{CCC7BC82-0F1B-4D8D-A24A-0D1D9E77AA63}">
      <dgm:prSet phldrT="[Text]"/>
      <dgm:spPr/>
      <dgm:t>
        <a:bodyPr/>
        <a:lstStyle/>
        <a:p>
          <a:r>
            <a:rPr lang="en-US" dirty="0" smtClean="0"/>
            <a:t>Organize multiple files</a:t>
          </a:r>
          <a:endParaRPr lang="en-US" dirty="0"/>
        </a:p>
      </dgm:t>
    </dgm:pt>
    <dgm:pt modelId="{BC4AECB3-C557-4267-91D9-D53E3391E97F}" type="parTrans" cxnId="{475CC2D6-47DC-4823-B0EA-C7780D000286}">
      <dgm:prSet/>
      <dgm:spPr/>
      <dgm:t>
        <a:bodyPr/>
        <a:lstStyle/>
        <a:p>
          <a:endParaRPr lang="en-US"/>
        </a:p>
      </dgm:t>
    </dgm:pt>
    <dgm:pt modelId="{6A55C335-13AD-465A-97EA-44DCE62994A3}" type="sibTrans" cxnId="{475CC2D6-47DC-4823-B0EA-C7780D000286}">
      <dgm:prSet/>
      <dgm:spPr/>
      <dgm:t>
        <a:bodyPr/>
        <a:lstStyle/>
        <a:p>
          <a:endParaRPr lang="en-US"/>
        </a:p>
      </dgm:t>
    </dgm:pt>
    <dgm:pt modelId="{4CE1F595-03E9-480D-B6E4-E1942CEF175C}">
      <dgm:prSet phldrT="[Text]"/>
      <dgm:spPr/>
      <dgm:t>
        <a:bodyPr/>
        <a:lstStyle/>
        <a:p>
          <a:r>
            <a:rPr lang="en-US" dirty="0" smtClean="0"/>
            <a:t>Testing things out</a:t>
          </a:r>
          <a:endParaRPr lang="en-US" dirty="0"/>
        </a:p>
      </dgm:t>
    </dgm:pt>
    <dgm:pt modelId="{3F8EAAD8-426D-4B88-8D84-01B4726E54EB}" type="parTrans" cxnId="{63329D0D-F409-4649-BC70-B5CC88980BF9}">
      <dgm:prSet/>
      <dgm:spPr/>
      <dgm:t>
        <a:bodyPr/>
        <a:lstStyle/>
        <a:p>
          <a:endParaRPr lang="en-US"/>
        </a:p>
      </dgm:t>
    </dgm:pt>
    <dgm:pt modelId="{9F8C3FD2-7B07-405F-B827-10E468BA4A68}" type="sibTrans" cxnId="{63329D0D-F409-4649-BC70-B5CC88980BF9}">
      <dgm:prSet/>
      <dgm:spPr/>
      <dgm:t>
        <a:bodyPr/>
        <a:lstStyle/>
        <a:p>
          <a:endParaRPr lang="en-US"/>
        </a:p>
      </dgm:t>
    </dgm:pt>
    <dgm:pt modelId="{E71A4EFA-E6A6-410D-AF14-AF0CE85E2A1F}">
      <dgm:prSet phldrT="[Text]"/>
      <dgm:spPr/>
      <dgm:t>
        <a:bodyPr/>
        <a:lstStyle/>
        <a:p>
          <a:r>
            <a:rPr lang="en-US" dirty="0" smtClean="0"/>
            <a:t>Debugging</a:t>
          </a:r>
          <a:endParaRPr lang="en-US" dirty="0"/>
        </a:p>
      </dgm:t>
    </dgm:pt>
    <dgm:pt modelId="{2C254605-97FC-4DD2-93B8-37F62B65D488}" type="parTrans" cxnId="{AB99EEB9-F69D-47BD-B458-EB752444C324}">
      <dgm:prSet/>
      <dgm:spPr/>
      <dgm:t>
        <a:bodyPr/>
        <a:lstStyle/>
        <a:p>
          <a:endParaRPr lang="en-US"/>
        </a:p>
      </dgm:t>
    </dgm:pt>
    <dgm:pt modelId="{02E069C5-CED1-4A2A-AB42-F8FDB78D8F16}" type="sibTrans" cxnId="{AB99EEB9-F69D-47BD-B458-EB752444C324}">
      <dgm:prSet/>
      <dgm:spPr/>
      <dgm:t>
        <a:bodyPr/>
        <a:lstStyle/>
        <a:p>
          <a:endParaRPr lang="en-US"/>
        </a:p>
      </dgm:t>
    </dgm:pt>
    <dgm:pt modelId="{23F0F7B4-DA29-4983-8856-7DBADF1ABBED}">
      <dgm:prSet phldrT="[Text]"/>
      <dgm:spPr/>
      <dgm:t>
        <a:bodyPr/>
        <a:lstStyle/>
        <a:p>
          <a:r>
            <a:rPr lang="en-US" dirty="0" smtClean="0"/>
            <a:t>Interact with data and document work</a:t>
          </a:r>
          <a:endParaRPr lang="en-US" dirty="0"/>
        </a:p>
      </dgm:t>
    </dgm:pt>
    <dgm:pt modelId="{E6A49CA1-1108-4914-AA61-921BF93962E3}" type="parTrans" cxnId="{9C64946E-3E29-472E-AD5E-E55CD13B2358}">
      <dgm:prSet/>
      <dgm:spPr/>
      <dgm:t>
        <a:bodyPr/>
        <a:lstStyle/>
        <a:p>
          <a:endParaRPr lang="en-US"/>
        </a:p>
      </dgm:t>
    </dgm:pt>
    <dgm:pt modelId="{414A9323-34A9-4483-9E8E-2C6E7A8D7D54}" type="sibTrans" cxnId="{9C64946E-3E29-472E-AD5E-E55CD13B2358}">
      <dgm:prSet/>
      <dgm:spPr/>
      <dgm:t>
        <a:bodyPr/>
        <a:lstStyle/>
        <a:p>
          <a:endParaRPr lang="en-US"/>
        </a:p>
      </dgm:t>
    </dgm:pt>
    <dgm:pt modelId="{4F00A4D2-237A-4024-8DC2-62D5F87811D9}">
      <dgm:prSet phldrT="[Text]"/>
      <dgm:spPr/>
      <dgm:t>
        <a:bodyPr/>
        <a:lstStyle/>
        <a:p>
          <a:r>
            <a:rPr lang="en-US" dirty="0" smtClean="0"/>
            <a:t>Robust bug testing</a:t>
          </a:r>
          <a:endParaRPr lang="en-US" dirty="0"/>
        </a:p>
      </dgm:t>
    </dgm:pt>
    <dgm:pt modelId="{958D1E9D-C71D-4C8C-BBDC-7EF65C809A39}" type="parTrans" cxnId="{F334D5E0-B0DA-4CEF-A4C1-C6AFE18052CF}">
      <dgm:prSet/>
      <dgm:spPr/>
    </dgm:pt>
    <dgm:pt modelId="{65E1743B-74FF-4FC1-92FB-9485F016EAB4}" type="sibTrans" cxnId="{F334D5E0-B0DA-4CEF-A4C1-C6AFE18052CF}">
      <dgm:prSet/>
      <dgm:spPr/>
    </dgm:pt>
    <dgm:pt modelId="{B0CEE7BD-7746-482E-B2A0-A93FFA129C2B}" type="pres">
      <dgm:prSet presAssocID="{8DB9CB9C-F838-4CC4-98C4-9550D57018AA}" presName="linearFlow" presStyleCnt="0">
        <dgm:presLayoutVars>
          <dgm:dir/>
          <dgm:animLvl val="lvl"/>
          <dgm:resizeHandles val="exact"/>
        </dgm:presLayoutVars>
      </dgm:prSet>
      <dgm:spPr/>
    </dgm:pt>
    <dgm:pt modelId="{8C27EDEA-0534-4458-8247-F88FD378DDE5}" type="pres">
      <dgm:prSet presAssocID="{7F21A92B-A9B0-454C-9299-D1604CAF6584}" presName="composite" presStyleCnt="0"/>
      <dgm:spPr/>
    </dgm:pt>
    <dgm:pt modelId="{CEC1B8EA-340A-445A-9DC9-37D40C323C3F}" type="pres">
      <dgm:prSet presAssocID="{7F21A92B-A9B0-454C-9299-D1604CAF658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FDD388E-8449-4438-BAD4-7C6E4D7D8B06}" type="pres">
      <dgm:prSet presAssocID="{7F21A92B-A9B0-454C-9299-D1604CAF658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C4C2A-1E09-44E9-931F-6FDEE5300683}" type="pres">
      <dgm:prSet presAssocID="{C1F9B20C-B29B-445D-8640-69A1468DC5F8}" presName="sp" presStyleCnt="0"/>
      <dgm:spPr/>
    </dgm:pt>
    <dgm:pt modelId="{EBA86B29-11CB-461F-95B0-811DA404DCBC}" type="pres">
      <dgm:prSet presAssocID="{FB05B8D0-77E6-493C-AD4E-E93DE69DFD08}" presName="composite" presStyleCnt="0"/>
      <dgm:spPr/>
    </dgm:pt>
    <dgm:pt modelId="{5EBCA018-F934-4593-BA73-5F5F573330C7}" type="pres">
      <dgm:prSet presAssocID="{FB05B8D0-77E6-493C-AD4E-E93DE69DFD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AE9CAE6-2E5D-469F-9DD2-1B33EF89E26C}" type="pres">
      <dgm:prSet presAssocID="{FB05B8D0-77E6-493C-AD4E-E93DE69DFD0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D02DF-9CBB-4E72-95F2-92D1C4E6DD4F}" type="pres">
      <dgm:prSet presAssocID="{C95372CC-FB36-4237-8A12-18C711FD2A87}" presName="sp" presStyleCnt="0"/>
      <dgm:spPr/>
    </dgm:pt>
    <dgm:pt modelId="{0CFEC66D-1307-44BE-BE76-8B818DE1C9A5}" type="pres">
      <dgm:prSet presAssocID="{9D7DECE3-DD26-4563-AF8C-ACFBA953AD50}" presName="composite" presStyleCnt="0"/>
      <dgm:spPr/>
    </dgm:pt>
    <dgm:pt modelId="{4D29504E-A7BA-489A-B889-9C65D8487F1C}" type="pres">
      <dgm:prSet presAssocID="{9D7DECE3-DD26-4563-AF8C-ACFBA953AD5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F262737-312D-483F-BA76-ED92FFF56B21}" type="pres">
      <dgm:prSet presAssocID="{9D7DECE3-DD26-4563-AF8C-ACFBA953AD5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ADDADD-238D-4034-B3FC-2DD8E2BBB6D0}" srcId="{7F21A92B-A9B0-454C-9299-D1604CAF6584}" destId="{90DF25CD-834E-4BC5-8F20-C056E15D8300}" srcOrd="0" destOrd="0" parTransId="{C790DC9B-E5E6-4BDE-8125-D828544167A8}" sibTransId="{6C94DE6B-2336-4CDF-8675-877B1C8E97AA}"/>
    <dgm:cxn modelId="{83A385C5-B0BD-4637-9071-EFF95122893A}" srcId="{9D7DECE3-DD26-4563-AF8C-ACFBA953AD50}" destId="{A47403F5-2843-478C-B0A2-1CB145B36A6B}" srcOrd="0" destOrd="0" parTransId="{9036ED1C-D675-4138-9253-0470E3526B6B}" sibTransId="{1D5B71C6-0BF5-48F4-B9D6-AD5A50F814CC}"/>
    <dgm:cxn modelId="{AE438D52-2CBA-4502-B278-D47C35C80AD0}" srcId="{FB05B8D0-77E6-493C-AD4E-E93DE69DFD08}" destId="{CE11A53E-1EE1-45F2-BCB4-119920E9BAD1}" srcOrd="0" destOrd="0" parTransId="{B9736AA9-A314-4D17-BF7E-5F1C0105656B}" sibTransId="{81DE026D-9D4B-4D43-8192-3701F45D03E7}"/>
    <dgm:cxn modelId="{63329D0D-F409-4649-BC70-B5CC88980BF9}" srcId="{7F21A92B-A9B0-454C-9299-D1604CAF6584}" destId="{4CE1F595-03E9-480D-B6E4-E1942CEF175C}" srcOrd="1" destOrd="0" parTransId="{3F8EAAD8-426D-4B88-8D84-01B4726E54EB}" sibTransId="{9F8C3FD2-7B07-405F-B827-10E468BA4A68}"/>
    <dgm:cxn modelId="{17B837D6-6FD8-4848-9468-BBE0C3238185}" srcId="{8DB9CB9C-F838-4CC4-98C4-9550D57018AA}" destId="{7F21A92B-A9B0-454C-9299-D1604CAF6584}" srcOrd="0" destOrd="0" parTransId="{74407E68-0D71-4ACB-9F58-E9656E9595A3}" sibTransId="{C1F9B20C-B29B-445D-8640-69A1468DC5F8}"/>
    <dgm:cxn modelId="{475CC2D6-47DC-4823-B0EA-C7780D000286}" srcId="{9D7DECE3-DD26-4563-AF8C-ACFBA953AD50}" destId="{CCC7BC82-0F1B-4D8D-A24A-0D1D9E77AA63}" srcOrd="1" destOrd="0" parTransId="{BC4AECB3-C557-4267-91D9-D53E3391E97F}" sibTransId="{6A55C335-13AD-465A-97EA-44DCE62994A3}"/>
    <dgm:cxn modelId="{EC4B6F13-C50B-4EE5-848D-CD5CDCEA7FD4}" type="presOf" srcId="{8DB9CB9C-F838-4CC4-98C4-9550D57018AA}" destId="{B0CEE7BD-7746-482E-B2A0-A93FFA129C2B}" srcOrd="0" destOrd="0" presId="urn:microsoft.com/office/officeart/2005/8/layout/chevron2"/>
    <dgm:cxn modelId="{7521868D-B299-4FCE-BE27-1B8DBD7C7A19}" type="presOf" srcId="{E71A4EFA-E6A6-410D-AF14-AF0CE85E2A1F}" destId="{CFDD388E-8449-4438-BAD4-7C6E4D7D8B06}" srcOrd="0" destOrd="2" presId="urn:microsoft.com/office/officeart/2005/8/layout/chevron2"/>
    <dgm:cxn modelId="{51D7D089-9168-48D4-A5C9-1F341E1A3CE5}" srcId="{8DB9CB9C-F838-4CC4-98C4-9550D57018AA}" destId="{FB05B8D0-77E6-493C-AD4E-E93DE69DFD08}" srcOrd="1" destOrd="0" parTransId="{DA58C5E9-0EB3-4F4C-9151-05731B4E3C87}" sibTransId="{C95372CC-FB36-4237-8A12-18C711FD2A87}"/>
    <dgm:cxn modelId="{B0EBD813-E5CE-4577-A40E-E4E8E3CB3617}" srcId="{FB05B8D0-77E6-493C-AD4E-E93DE69DFD08}" destId="{A80DF7DE-4A76-4F69-BC9D-5CC2725F8784}" srcOrd="2" destOrd="0" parTransId="{9F98F39B-8A2C-4925-937C-AB5FD20F8D1B}" sibTransId="{9635910E-AAD7-46AC-A93A-3D4C6623F354}"/>
    <dgm:cxn modelId="{6D8BCA0B-95AA-4BA6-930A-72CF504D6656}" type="presOf" srcId="{FB05B8D0-77E6-493C-AD4E-E93DE69DFD08}" destId="{5EBCA018-F934-4593-BA73-5F5F573330C7}" srcOrd="0" destOrd="0" presId="urn:microsoft.com/office/officeart/2005/8/layout/chevron2"/>
    <dgm:cxn modelId="{19546F9A-5B8B-43B9-8CC0-2EEC00A2154B}" type="presOf" srcId="{7F21A92B-A9B0-454C-9299-D1604CAF6584}" destId="{CEC1B8EA-340A-445A-9DC9-37D40C323C3F}" srcOrd="0" destOrd="0" presId="urn:microsoft.com/office/officeart/2005/8/layout/chevron2"/>
    <dgm:cxn modelId="{6C70B851-96F2-4740-A9D5-E69A0251F930}" type="presOf" srcId="{CCC7BC82-0F1B-4D8D-A24A-0D1D9E77AA63}" destId="{DF262737-312D-483F-BA76-ED92FFF56B21}" srcOrd="0" destOrd="1" presId="urn:microsoft.com/office/officeart/2005/8/layout/chevron2"/>
    <dgm:cxn modelId="{AB99EEB9-F69D-47BD-B458-EB752444C324}" srcId="{7F21A92B-A9B0-454C-9299-D1604CAF6584}" destId="{E71A4EFA-E6A6-410D-AF14-AF0CE85E2A1F}" srcOrd="2" destOrd="0" parTransId="{2C254605-97FC-4DD2-93B8-37F62B65D488}" sibTransId="{02E069C5-CED1-4A2A-AB42-F8FDB78D8F16}"/>
    <dgm:cxn modelId="{9EBFB1C2-F32E-452A-8679-38316C06B06D}" type="presOf" srcId="{A47403F5-2843-478C-B0A2-1CB145B36A6B}" destId="{DF262737-312D-483F-BA76-ED92FFF56B21}" srcOrd="0" destOrd="0" presId="urn:microsoft.com/office/officeart/2005/8/layout/chevron2"/>
    <dgm:cxn modelId="{48B10321-1329-4507-86B7-2EAEE4CB9BEB}" type="presOf" srcId="{9D7DECE3-DD26-4563-AF8C-ACFBA953AD50}" destId="{4D29504E-A7BA-489A-B889-9C65D8487F1C}" srcOrd="0" destOrd="0" presId="urn:microsoft.com/office/officeart/2005/8/layout/chevron2"/>
    <dgm:cxn modelId="{321C925F-E3FD-4C91-8478-EADEF48D3A61}" type="presOf" srcId="{23F0F7B4-DA29-4983-8856-7DBADF1ABBED}" destId="{CAE9CAE6-2E5D-469F-9DD2-1B33EF89E26C}" srcOrd="0" destOrd="1" presId="urn:microsoft.com/office/officeart/2005/8/layout/chevron2"/>
    <dgm:cxn modelId="{3B460947-95F3-485B-8FD9-DC92EB56DEBC}" type="presOf" srcId="{4F00A4D2-237A-4024-8DC2-62D5F87811D9}" destId="{DF262737-312D-483F-BA76-ED92FFF56B21}" srcOrd="0" destOrd="2" presId="urn:microsoft.com/office/officeart/2005/8/layout/chevron2"/>
    <dgm:cxn modelId="{84B13717-25D8-4336-8554-71B7D3D5A8E2}" type="presOf" srcId="{CE11A53E-1EE1-45F2-BCB4-119920E9BAD1}" destId="{CAE9CAE6-2E5D-469F-9DD2-1B33EF89E26C}" srcOrd="0" destOrd="0" presId="urn:microsoft.com/office/officeart/2005/8/layout/chevron2"/>
    <dgm:cxn modelId="{3C6B0610-0B11-4E90-B578-E1142A928A53}" type="presOf" srcId="{4CE1F595-03E9-480D-B6E4-E1942CEF175C}" destId="{CFDD388E-8449-4438-BAD4-7C6E4D7D8B06}" srcOrd="0" destOrd="1" presId="urn:microsoft.com/office/officeart/2005/8/layout/chevron2"/>
    <dgm:cxn modelId="{E8E17E56-7148-4ED3-BC9E-DEB274C9E2B3}" srcId="{8DB9CB9C-F838-4CC4-98C4-9550D57018AA}" destId="{9D7DECE3-DD26-4563-AF8C-ACFBA953AD50}" srcOrd="2" destOrd="0" parTransId="{37183F5E-681F-4222-AC8A-88FF90429220}" sibTransId="{1BF51B98-1F4C-4C39-ADE0-0EF5222FCDEF}"/>
    <dgm:cxn modelId="{71F69682-1C95-452C-A06B-1542F90EE998}" type="presOf" srcId="{A80DF7DE-4A76-4F69-BC9D-5CC2725F8784}" destId="{CAE9CAE6-2E5D-469F-9DD2-1B33EF89E26C}" srcOrd="0" destOrd="2" presId="urn:microsoft.com/office/officeart/2005/8/layout/chevron2"/>
    <dgm:cxn modelId="{F334D5E0-B0DA-4CEF-A4C1-C6AFE18052CF}" srcId="{9D7DECE3-DD26-4563-AF8C-ACFBA953AD50}" destId="{4F00A4D2-237A-4024-8DC2-62D5F87811D9}" srcOrd="2" destOrd="0" parTransId="{958D1E9D-C71D-4C8C-BBDC-7EF65C809A39}" sibTransId="{65E1743B-74FF-4FC1-92FB-9485F016EAB4}"/>
    <dgm:cxn modelId="{9C64946E-3E29-472E-AD5E-E55CD13B2358}" srcId="{FB05B8D0-77E6-493C-AD4E-E93DE69DFD08}" destId="{23F0F7B4-DA29-4983-8856-7DBADF1ABBED}" srcOrd="1" destOrd="0" parTransId="{E6A49CA1-1108-4914-AA61-921BF93962E3}" sibTransId="{414A9323-34A9-4483-9E8E-2C6E7A8D7D54}"/>
    <dgm:cxn modelId="{CA639B99-344E-4769-8B81-B206D79A516D}" type="presOf" srcId="{90DF25CD-834E-4BC5-8F20-C056E15D8300}" destId="{CFDD388E-8449-4438-BAD4-7C6E4D7D8B06}" srcOrd="0" destOrd="0" presId="urn:microsoft.com/office/officeart/2005/8/layout/chevron2"/>
    <dgm:cxn modelId="{4D912CEB-EACA-4C55-9463-3EE2C0967EE8}" type="presParOf" srcId="{B0CEE7BD-7746-482E-B2A0-A93FFA129C2B}" destId="{8C27EDEA-0534-4458-8247-F88FD378DDE5}" srcOrd="0" destOrd="0" presId="urn:microsoft.com/office/officeart/2005/8/layout/chevron2"/>
    <dgm:cxn modelId="{4E80ECA2-E3F2-4F35-A054-7899B2200A4B}" type="presParOf" srcId="{8C27EDEA-0534-4458-8247-F88FD378DDE5}" destId="{CEC1B8EA-340A-445A-9DC9-37D40C323C3F}" srcOrd="0" destOrd="0" presId="urn:microsoft.com/office/officeart/2005/8/layout/chevron2"/>
    <dgm:cxn modelId="{530F64AF-B5D7-484C-9E7D-7199BD7E163E}" type="presParOf" srcId="{8C27EDEA-0534-4458-8247-F88FD378DDE5}" destId="{CFDD388E-8449-4438-BAD4-7C6E4D7D8B06}" srcOrd="1" destOrd="0" presId="urn:microsoft.com/office/officeart/2005/8/layout/chevron2"/>
    <dgm:cxn modelId="{3A48E466-7AEF-4548-A3A4-815484376EB9}" type="presParOf" srcId="{B0CEE7BD-7746-482E-B2A0-A93FFA129C2B}" destId="{6E4C4C2A-1E09-44E9-931F-6FDEE5300683}" srcOrd="1" destOrd="0" presId="urn:microsoft.com/office/officeart/2005/8/layout/chevron2"/>
    <dgm:cxn modelId="{D8F2AD36-B600-4E69-9F00-B645820562FA}" type="presParOf" srcId="{B0CEE7BD-7746-482E-B2A0-A93FFA129C2B}" destId="{EBA86B29-11CB-461F-95B0-811DA404DCBC}" srcOrd="2" destOrd="0" presId="urn:microsoft.com/office/officeart/2005/8/layout/chevron2"/>
    <dgm:cxn modelId="{6EB04622-1783-4B3A-B615-33025BDB99F1}" type="presParOf" srcId="{EBA86B29-11CB-461F-95B0-811DA404DCBC}" destId="{5EBCA018-F934-4593-BA73-5F5F573330C7}" srcOrd="0" destOrd="0" presId="urn:microsoft.com/office/officeart/2005/8/layout/chevron2"/>
    <dgm:cxn modelId="{BCE47298-BD7C-432D-AACA-86289641AB06}" type="presParOf" srcId="{EBA86B29-11CB-461F-95B0-811DA404DCBC}" destId="{CAE9CAE6-2E5D-469F-9DD2-1B33EF89E26C}" srcOrd="1" destOrd="0" presId="urn:microsoft.com/office/officeart/2005/8/layout/chevron2"/>
    <dgm:cxn modelId="{4A76F011-52FF-4C36-98C3-9BE6D05FAD9A}" type="presParOf" srcId="{B0CEE7BD-7746-482E-B2A0-A93FFA129C2B}" destId="{0F0D02DF-9CBB-4E72-95F2-92D1C4E6DD4F}" srcOrd="3" destOrd="0" presId="urn:microsoft.com/office/officeart/2005/8/layout/chevron2"/>
    <dgm:cxn modelId="{C9343219-F7F3-49F3-949B-A04B654F6CAE}" type="presParOf" srcId="{B0CEE7BD-7746-482E-B2A0-A93FFA129C2B}" destId="{0CFEC66D-1307-44BE-BE76-8B818DE1C9A5}" srcOrd="4" destOrd="0" presId="urn:microsoft.com/office/officeart/2005/8/layout/chevron2"/>
    <dgm:cxn modelId="{1A5DD799-DE8C-496B-8260-6BEBB0E16593}" type="presParOf" srcId="{0CFEC66D-1307-44BE-BE76-8B818DE1C9A5}" destId="{4D29504E-A7BA-489A-B889-9C65D8487F1C}" srcOrd="0" destOrd="0" presId="urn:microsoft.com/office/officeart/2005/8/layout/chevron2"/>
    <dgm:cxn modelId="{79EB18BA-E175-4DCB-AF50-CB48C2384A6F}" type="presParOf" srcId="{0CFEC66D-1307-44BE-BE76-8B818DE1C9A5}" destId="{DF262737-312D-483F-BA76-ED92FFF56B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1B8EA-340A-445A-9DC9-37D40C323C3F}">
      <dsp:nvSpPr>
        <dsp:cNvPr id="0" name=""/>
        <dsp:cNvSpPr/>
      </dsp:nvSpPr>
      <dsp:spPr>
        <a:xfrm rot="5400000">
          <a:off x="-270253" y="273234"/>
          <a:ext cx="1801692" cy="1261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Shell</a:t>
          </a:r>
          <a:endParaRPr lang="en-US" sz="1800" kern="1200" dirty="0"/>
        </a:p>
      </dsp:txBody>
      <dsp:txXfrm rot="-5400000">
        <a:off x="1" y="633574"/>
        <a:ext cx="1261185" cy="540507"/>
      </dsp:txXfrm>
    </dsp:sp>
    <dsp:sp modelId="{CFDD388E-8449-4438-BAD4-7C6E4D7D8B06}">
      <dsp:nvSpPr>
        <dsp:cNvPr id="0" name=""/>
        <dsp:cNvSpPr/>
      </dsp:nvSpPr>
      <dsp:spPr>
        <a:xfrm rot="5400000">
          <a:off x="3926967" y="-2662801"/>
          <a:ext cx="1171100" cy="65026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Rarely used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Testing things out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Debugging</a:t>
          </a:r>
          <a:endParaRPr lang="en-US" sz="2200" kern="1200" dirty="0"/>
        </a:p>
      </dsp:txBody>
      <dsp:txXfrm rot="-5400000">
        <a:off x="1261185" y="60149"/>
        <a:ext cx="6445496" cy="1056764"/>
      </dsp:txXfrm>
    </dsp:sp>
    <dsp:sp modelId="{5EBCA018-F934-4593-BA73-5F5F573330C7}">
      <dsp:nvSpPr>
        <dsp:cNvPr id="0" name=""/>
        <dsp:cNvSpPr/>
      </dsp:nvSpPr>
      <dsp:spPr>
        <a:xfrm rot="5400000">
          <a:off x="-270253" y="1882940"/>
          <a:ext cx="1801692" cy="1261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Jupyter</a:t>
          </a:r>
          <a:r>
            <a:rPr lang="en-US" sz="1800" kern="1200" dirty="0" smtClean="0"/>
            <a:t> Notebook</a:t>
          </a:r>
          <a:endParaRPr lang="en-US" sz="1800" kern="1200" dirty="0"/>
        </a:p>
      </dsp:txBody>
      <dsp:txXfrm rot="-5400000">
        <a:off x="1" y="2243280"/>
        <a:ext cx="1261185" cy="540507"/>
      </dsp:txXfrm>
    </dsp:sp>
    <dsp:sp modelId="{CAE9CAE6-2E5D-469F-9DD2-1B33EF89E26C}">
      <dsp:nvSpPr>
        <dsp:cNvPr id="0" name=""/>
        <dsp:cNvSpPr/>
      </dsp:nvSpPr>
      <dsp:spPr>
        <a:xfrm rot="5400000">
          <a:off x="3926967" y="-1053095"/>
          <a:ext cx="1171100" cy="65026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Mostly used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Interact with data and document work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Share with others</a:t>
          </a:r>
          <a:endParaRPr lang="en-US" sz="2200" kern="1200" dirty="0"/>
        </a:p>
      </dsp:txBody>
      <dsp:txXfrm rot="-5400000">
        <a:off x="1261185" y="1669855"/>
        <a:ext cx="6445496" cy="1056764"/>
      </dsp:txXfrm>
    </dsp:sp>
    <dsp:sp modelId="{4D29504E-A7BA-489A-B889-9C65D8487F1C}">
      <dsp:nvSpPr>
        <dsp:cNvPr id="0" name=""/>
        <dsp:cNvSpPr/>
      </dsp:nvSpPr>
      <dsp:spPr>
        <a:xfrm rot="5400000">
          <a:off x="-270253" y="3492647"/>
          <a:ext cx="1801692" cy="1261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Editor</a:t>
          </a:r>
          <a:endParaRPr lang="en-US" sz="1800" kern="1200" dirty="0"/>
        </a:p>
      </dsp:txBody>
      <dsp:txXfrm rot="-5400000">
        <a:off x="1" y="3852987"/>
        <a:ext cx="1261185" cy="540507"/>
      </dsp:txXfrm>
    </dsp:sp>
    <dsp:sp modelId="{DF262737-312D-483F-BA76-ED92FFF56B21}">
      <dsp:nvSpPr>
        <dsp:cNvPr id="0" name=""/>
        <dsp:cNvSpPr/>
      </dsp:nvSpPr>
      <dsp:spPr>
        <a:xfrm rot="5400000">
          <a:off x="3926967" y="556610"/>
          <a:ext cx="1171100" cy="65026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Developing full application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Organize multiple files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Robust bug testing</a:t>
          </a:r>
          <a:endParaRPr lang="en-US" sz="2200" kern="1200" dirty="0"/>
        </a:p>
      </dsp:txBody>
      <dsp:txXfrm rot="-5400000">
        <a:off x="1261185" y="3279560"/>
        <a:ext cx="6445496" cy="1056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7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1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2A70F-1A90-4B22-836B-83082A52A68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xinyminutes.com/docs/python3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Reminder: Open </a:t>
            </a:r>
            <a:r>
              <a:rPr lang="en-US" dirty="0" err="1" smtClean="0"/>
              <a:t>spyder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, </a:t>
            </a:r>
            <a:r>
              <a:rPr lang="en-US" dirty="0" err="1" smtClean="0"/>
              <a:t>pycharm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6355532"/>
            <a:ext cx="9144000" cy="367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/>
              <a:t>Reminder: Open spyder, ipython, pycharm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65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don’t need to be declared</a:t>
            </a:r>
          </a:p>
          <a:p>
            <a:r>
              <a:rPr lang="en-US" dirty="0" smtClean="0"/>
              <a:t>Python figures out the variable types on its own</a:t>
            </a:r>
          </a:p>
          <a:p>
            <a:r>
              <a:rPr lang="en-US" dirty="0" smtClean="0"/>
              <a:t>Strings can use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smtClean="0"/>
              <a:t>hello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smtClean="0"/>
              <a:t>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dirty="0" smtClean="0"/>
              <a:t>hello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’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smtClean="0"/>
              <a:t>Mr. </a:t>
            </a:r>
            <a:r>
              <a:rPr lang="en-US" dirty="0" err="1" smtClean="0"/>
              <a:t>O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n-US" dirty="0" err="1" smtClean="0"/>
              <a:t>neill</a:t>
            </a:r>
            <a:r>
              <a:rPr lang="en-US" dirty="0" smtClean="0"/>
              <a:t> went to the store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smtClean="0"/>
              <a:t> is OK</a:t>
            </a:r>
          </a:p>
          <a:p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  <a:p>
            <a:r>
              <a:rPr lang="en-US" dirty="0" smtClean="0"/>
              <a:t>Names are case sensitive and cannot start with a number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5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3.4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“Hello”</a:t>
            </a:r>
          </a:p>
          <a:p>
            <a:r>
              <a:rPr lang="en-US" dirty="0" smtClean="0"/>
              <a:t>List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 = [4,5,6,’apple’,3,2]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a[1] = 5</a:t>
            </a:r>
          </a:p>
          <a:p>
            <a:r>
              <a:rPr lang="en-US" dirty="0" smtClean="0"/>
              <a:t>Tuple – a list that can’t be changed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 = (4,5,6,7,’a’,’pizza’)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a[2] = 6</a:t>
            </a:r>
          </a:p>
          <a:p>
            <a:r>
              <a:rPr lang="en-US" dirty="0" smtClean="0"/>
              <a:t>Dictionary</a:t>
            </a:r>
          </a:p>
          <a:p>
            <a:pPr lvl="1"/>
            <a:r>
              <a:rPr lang="en-US" dirty="0" err="1" smtClean="0"/>
              <a:t>room_num</a:t>
            </a:r>
            <a:r>
              <a:rPr lang="en-US" dirty="0" smtClean="0"/>
              <a:t> = {‘john’: 425, ‘tom’:212}</a:t>
            </a:r>
          </a:p>
          <a:p>
            <a:pPr lvl="1"/>
            <a:r>
              <a:rPr lang="en-US" dirty="0" err="1" smtClean="0"/>
              <a:t>room_num</a:t>
            </a:r>
            <a:r>
              <a:rPr lang="en-US" dirty="0" smtClean="0"/>
              <a:t>[‘john’] returns 425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Modules are added at the beginning of a script.</a:t>
            </a:r>
          </a:p>
          <a:p>
            <a:r>
              <a:rPr lang="en-US" dirty="0" smtClean="0"/>
              <a:t>We’ll be using pandas,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and some other packages</a:t>
            </a:r>
          </a:p>
          <a:p>
            <a:r>
              <a:rPr lang="en-US" dirty="0" smtClean="0"/>
              <a:t>You can name them something convenient to type less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pd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plt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numpy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dt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To use a function or method from an imported module, append it with a dot.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np.pi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 = 3.1415…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plt.plot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([1,2,3],[4,5,6]) plots a graph</a:t>
            </a:r>
          </a:p>
          <a:p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general-purpose programming language</a:t>
            </a:r>
          </a:p>
          <a:p>
            <a:r>
              <a:rPr lang="en-US" dirty="0" smtClean="0"/>
              <a:t>Object oriented or functional</a:t>
            </a:r>
          </a:p>
          <a:p>
            <a:r>
              <a:rPr lang="en-US" dirty="0" smtClean="0"/>
              <a:t>Easy to interface with other programming languages</a:t>
            </a:r>
          </a:p>
          <a:p>
            <a:r>
              <a:rPr lang="en-US" dirty="0" smtClean="0"/>
              <a:t>Great interactive environment</a:t>
            </a:r>
          </a:p>
          <a:p>
            <a:r>
              <a:rPr lang="en-US" dirty="0" smtClean="0"/>
              <a:t>Kitchen Sink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63" y="193109"/>
            <a:ext cx="10515600" cy="1325563"/>
          </a:xfrm>
        </p:spPr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18672"/>
            <a:ext cx="4418092" cy="9233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Consolas" panose="020B0609020204030204" pitchFamily="49" charset="0"/>
              </a:rPr>
              <a:t>monkeybusiness.py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print(“</a:t>
            </a:r>
            <a:r>
              <a:rPr lang="en-US" dirty="0" err="1" smtClean="0">
                <a:latin typeface="Consolas" panose="020B0609020204030204" pitchFamily="49" charset="0"/>
              </a:rPr>
              <a:t>Hola</a:t>
            </a:r>
            <a:r>
              <a:rPr lang="en-US" dirty="0" smtClean="0">
                <a:latin typeface="Consolas" panose="020B0609020204030204" pitchFamily="49" charset="0"/>
              </a:rPr>
              <a:t>!”)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print(“el mono come la </a:t>
            </a:r>
            <a:r>
              <a:rPr lang="en-US" dirty="0" err="1" smtClean="0">
                <a:latin typeface="Consolas" panose="020B0609020204030204" pitchFamily="49" charset="0"/>
              </a:rPr>
              <a:t>manzana</a:t>
            </a:r>
            <a:r>
              <a:rPr lang="en-US" dirty="0" smtClean="0">
                <a:latin typeface="Consolas" panose="020B0609020204030204" pitchFamily="49" charset="0"/>
              </a:rPr>
              <a:t>”)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854735"/>
            <a:ext cx="441809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C:\&gt; python monkeybusiness.py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5164" y="2854735"/>
            <a:ext cx="579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installed Anaconda correctly, this will work anywhere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0463" y="3582899"/>
            <a:ext cx="937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checks your file for obvious mistakes and compiles it to bytecode, then immediately runs it.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85164" y="1443931"/>
            <a:ext cx="350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type this in any text editor. </a:t>
            </a:r>
            <a:br>
              <a:rPr lang="en-US" dirty="0" smtClean="0"/>
            </a:br>
            <a:r>
              <a:rPr lang="en-US" dirty="0" smtClean="0"/>
              <a:t>Some are more helpful than others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287638"/>
            <a:ext cx="4057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use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 smtClean="0">
                <a:latin typeface="Consolas" panose="020B0609020204030204" pitchFamily="49" charset="0"/>
              </a:rPr>
              <a:t>python</a:t>
            </a:r>
            <a:r>
              <a:rPr lang="en-US" dirty="0" smtClean="0"/>
              <a:t> at command prompt to bring up an interactive shell</a:t>
            </a:r>
          </a:p>
          <a:p>
            <a:r>
              <a:rPr lang="en-US" dirty="0" smtClean="0"/>
              <a:t>type </a:t>
            </a:r>
            <a:r>
              <a:rPr lang="en-US" dirty="0" err="1" smtClean="0">
                <a:latin typeface="Consolas" panose="020B0609020204030204" pitchFamily="49" charset="0"/>
              </a:rPr>
              <a:t>ipython</a:t>
            </a:r>
            <a:r>
              <a:rPr lang="en-US" dirty="0" smtClean="0"/>
              <a:t> at the command prompt to bring up a more helpful interactive shell!</a:t>
            </a:r>
          </a:p>
          <a:p>
            <a:r>
              <a:rPr lang="en-US" dirty="0" smtClean="0"/>
              <a:t>Write a program and save it as a </a:t>
            </a:r>
            <a:r>
              <a:rPr lang="en-US" dirty="0" smtClean="0">
                <a:latin typeface="Consolas" panose="020B0609020204030204" pitchFamily="49" charset="0"/>
              </a:rPr>
              <a:t>*.</a:t>
            </a:r>
            <a:r>
              <a:rPr lang="en-US" dirty="0" err="1" smtClean="0">
                <a:latin typeface="Consolas" panose="020B0609020204030204" pitchFamily="49" charset="0"/>
              </a:rPr>
              <a:t>py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file. Run it on the command prompt by typing </a:t>
            </a:r>
            <a:r>
              <a:rPr lang="en-US" dirty="0" smtClean="0">
                <a:latin typeface="Consolas" panose="020B0609020204030204" pitchFamily="49" charset="0"/>
              </a:rPr>
              <a:t>python *.</a:t>
            </a:r>
            <a:r>
              <a:rPr lang="en-US" dirty="0" err="1" smtClean="0">
                <a:latin typeface="Consolas" panose="020B0609020204030204" pitchFamily="49" charset="0"/>
              </a:rPr>
              <a:t>py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Use an editor with python integrated into it, such as </a:t>
            </a:r>
            <a:r>
              <a:rPr lang="en-US" dirty="0" err="1" smtClean="0"/>
              <a:t>PyCharm</a:t>
            </a:r>
            <a:r>
              <a:rPr lang="en-US" dirty="0" smtClean="0"/>
              <a:t>, </a:t>
            </a:r>
            <a:r>
              <a:rPr lang="en-US" dirty="0" err="1" smtClean="0"/>
              <a:t>Spyder</a:t>
            </a:r>
            <a:r>
              <a:rPr lang="en-US" dirty="0" smtClean="0"/>
              <a:t>, Microsoft Visual Code, etc. IDLE is not recommended.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jupyter</a:t>
            </a:r>
            <a:r>
              <a:rPr lang="en-US" dirty="0" smtClean="0"/>
              <a:t> notebooks. Type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 notebook </a:t>
            </a:r>
            <a:r>
              <a:rPr lang="en-US" dirty="0" smtClean="0"/>
              <a:t>to begin.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7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use?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01158227"/>
              </p:ext>
            </p:extLst>
          </p:nvPr>
        </p:nvGraphicFramePr>
        <p:xfrm>
          <a:off x="2032000" y="1690688"/>
          <a:ext cx="7763850" cy="502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2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ways to interact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demonstration</a:t>
            </a:r>
          </a:p>
          <a:p>
            <a:r>
              <a:rPr lang="en-US" dirty="0" err="1" smtClean="0"/>
              <a:t>Spyder</a:t>
            </a:r>
            <a:r>
              <a:rPr lang="en-US" dirty="0" smtClean="0"/>
              <a:t> demo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web-based python editor</a:t>
            </a:r>
          </a:p>
          <a:p>
            <a:pPr lvl="1"/>
            <a:r>
              <a:rPr lang="en-US" dirty="0" smtClean="0"/>
              <a:t>Automatic syntax highlighting, indentation, and tab completion</a:t>
            </a:r>
          </a:p>
          <a:p>
            <a:r>
              <a:rPr lang="en-US" dirty="0" smtClean="0"/>
              <a:t>Shows inputs and outputs</a:t>
            </a:r>
          </a:p>
          <a:p>
            <a:r>
              <a:rPr lang="en-US" dirty="0"/>
              <a:t>C</a:t>
            </a:r>
            <a:r>
              <a:rPr lang="en-US" dirty="0" smtClean="0"/>
              <a:t>an be used to document an entire project</a:t>
            </a:r>
          </a:p>
          <a:p>
            <a:r>
              <a:rPr lang="en-US" dirty="0" smtClean="0"/>
              <a:t>Go to any directory and type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 notebook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9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time to go into detail – check out </a:t>
            </a:r>
            <a:r>
              <a:rPr lang="en-US" dirty="0" smtClean="0">
                <a:hlinkClick r:id="rId2"/>
              </a:rPr>
              <a:t>https://learnxinyminutes.com/docs/python3/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7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; at the end of a line. Indentation is important. Use 4 spaces, NOT TABS. Set your editor to turn the tab key into 4 spaces.</a:t>
            </a:r>
          </a:p>
          <a:p>
            <a:r>
              <a:rPr lang="en-US" dirty="0" err="1" smtClean="0"/>
              <a:t>Asignment</a:t>
            </a:r>
            <a:r>
              <a:rPr lang="en-US" dirty="0" smtClean="0"/>
              <a:t> uses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dirty="0" smtClean="0"/>
              <a:t> and comparison uses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==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= 4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a==True</a:t>
            </a:r>
            <a:r>
              <a:rPr lang="en-US" dirty="0" smtClean="0"/>
              <a:t>: Do Something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 - * / % </a:t>
            </a:r>
            <a:r>
              <a:rPr lang="en-US" dirty="0" smtClean="0"/>
              <a:t>are as expected</a:t>
            </a:r>
            <a:endParaRPr lang="en-US" dirty="0"/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en-US" dirty="0" smtClean="0"/>
              <a:t> also used to concatenate strings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“he” + 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 = “hello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US" dirty="0" smtClean="0"/>
              <a:t>assumes </a:t>
            </a:r>
            <a:r>
              <a:rPr lang="en-US" b="1" dirty="0" smtClean="0"/>
              <a:t>integer division</a:t>
            </a:r>
            <a:r>
              <a:rPr lang="en-US" dirty="0" smtClean="0"/>
              <a:t> unless there is a decimal. </a:t>
            </a:r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5/2 = 2</a:t>
            </a:r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5/2.0 = 2.5</a:t>
            </a:r>
          </a:p>
          <a:p>
            <a:r>
              <a:rPr lang="en-US" dirty="0" smtClean="0"/>
              <a:t>Basic printing uses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27286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598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Introduction to Python</vt:lpstr>
      <vt:lpstr>What is Python?</vt:lpstr>
      <vt:lpstr>Behind the Scenes</vt:lpstr>
      <vt:lpstr>How can I use Python?</vt:lpstr>
      <vt:lpstr>What do I use?</vt:lpstr>
      <vt:lpstr>Demo of ways to interact with Python</vt:lpstr>
      <vt:lpstr>Jupyter Notebook</vt:lpstr>
      <vt:lpstr>Python syntax in 5 minutes</vt:lpstr>
      <vt:lpstr>Python syntax in 5 minutes</vt:lpstr>
      <vt:lpstr>Python syntax in 5 minutes</vt:lpstr>
      <vt:lpstr>Python in 5 minutes</vt:lpstr>
      <vt:lpstr>Python in 5 Minutes</vt:lpstr>
    </vt:vector>
  </TitlesOfParts>
  <Company>LimnoTech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Steve Skripnik</dc:creator>
  <cp:lastModifiedBy>Steve Skripnik</cp:lastModifiedBy>
  <cp:revision>12</cp:revision>
  <dcterms:created xsi:type="dcterms:W3CDTF">2018-04-10T17:38:00Z</dcterms:created>
  <dcterms:modified xsi:type="dcterms:W3CDTF">2018-04-10T23:45:36Z</dcterms:modified>
</cp:coreProperties>
</file>