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pd.read_xxx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48702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02" y="5722941"/>
            <a:ext cx="4490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341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Introduction to Pandas</vt:lpstr>
      <vt:lpstr>Pandas</vt:lpstr>
      <vt:lpstr>Why will this make my life easier?</vt:lpstr>
      <vt:lpstr>Series and DataFrames</vt:lpstr>
      <vt:lpstr>Data I/O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5</cp:revision>
  <dcterms:created xsi:type="dcterms:W3CDTF">2018-04-09T21:21:04Z</dcterms:created>
  <dcterms:modified xsi:type="dcterms:W3CDTF">2018-04-09T22:46:27Z</dcterms:modified>
</cp:coreProperties>
</file>