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5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ater_quality_grade">
            <a:extLst>
              <a:ext uri="{FF2B5EF4-FFF2-40B4-BE49-F238E27FC236}">
                <a16:creationId xmlns:a16="http://schemas.microsoft.com/office/drawing/2014/main" id="{A22867DF-64EC-414B-83C0-B19E0BC24C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hydrology_grade">
            <a:extLst>
              <a:ext uri="{FF2B5EF4-FFF2-40B4-BE49-F238E27FC236}">
                <a16:creationId xmlns:a16="http://schemas.microsoft.com/office/drawing/2014/main" id="{E5485E99-36B2-4B12-BC28-7D83327222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86400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human_health_grade">
            <a:extLst>
              <a:ext uri="{FF2B5EF4-FFF2-40B4-BE49-F238E27FC236}">
                <a16:creationId xmlns:a16="http://schemas.microsoft.com/office/drawing/2014/main" id="{3EA2FA54-CD94-46BE-8173-C79DA4991A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aquatic_life_grade">
            <a:extLst>
              <a:ext uri="{FF2B5EF4-FFF2-40B4-BE49-F238E27FC236}">
                <a16:creationId xmlns:a16="http://schemas.microsoft.com/office/drawing/2014/main" id="{5A289C70-E36B-400B-8C3C-F256248BE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overall_grade">
            <a:extLst>
              <a:ext uri="{FF2B5EF4-FFF2-40B4-BE49-F238E27FC236}">
                <a16:creationId xmlns:a16="http://schemas.microsoft.com/office/drawing/2014/main" id="{47868E2B-7A68-4390-B8AC-C9EC4CAE7C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5486400" cy="5486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ributary_name">
            <a:extLst>
              <a:ext uri="{FF2B5EF4-FFF2-40B4-BE49-F238E27FC236}">
                <a16:creationId xmlns:a16="http://schemas.microsoft.com/office/drawing/2014/main" id="{0286D6EA-BE8D-4A71-8522-40058931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6FDD-496A-476F-9335-EEC1CCBB10CB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95FD-7CB0-47F8-A2C3-54780D3B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80a8ef6508218662d144674b0abcacaee97a6622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4a62a99d6bbf06f21d065035508132a2bd390fd7.png"/>
<Relationship Id="rId6" Type="http://schemas.openxmlformats.org/officeDocument/2006/relationships/image" Target="../media/4172d8528cae69d53f52347cd6cbbf80e872e12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75d7aac672a4c01d876b3e64d384cf572f81e16.png"/>
<Relationship Id="rId4" Type="http://schemas.openxmlformats.org/officeDocument/2006/relationships/image" Target="../media/25a52f86a60646a8e9f3ef782961e2af717a642b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d0ea3538875baf1a7c05d458ee4a77ac905b6a98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25a52f86a60646a8e9f3ef782961e2af717a642b.png"/>
<Relationship Id="rId5" Type="http://schemas.openxmlformats.org/officeDocument/2006/relationships/image" Target="../media/4a62a99d6bbf06f21d065035508132a2bd390fd7.png"/>
<Relationship Id="rId6" Type="http://schemas.openxmlformats.org/officeDocument/2006/relationships/image" Target="../media/3de72002509aa1c17cc60cc8ed1fdeecfba9eca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80a8ef6508218662d144674b0abcacaee97a6622.png"/>
<Relationship Id="rId4" Type="http://schemas.openxmlformats.org/officeDocument/2006/relationships/image" Target="../media/21d419dfa8f49a926720a2b3e8b0266a6ee39904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25a52f86a60646a8e9f3ef782961e2af717a642b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21d419dfa8f49a926720a2b3e8b0266a6ee39904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d464d7e072745111177d386d308dc3ef800a26ff.png"/>
<Relationship Id="rId6" Type="http://schemas.openxmlformats.org/officeDocument/2006/relationships/image" Target="../media/4172d8528cae69d53f52347cd6cbbf80e872e12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25a52f86a60646a8e9f3ef782961e2af717a642b.png"/>
<Relationship Id="rId5" Type="http://schemas.openxmlformats.org/officeDocument/2006/relationships/image" Target="../media/4a62a99d6bbf06f21d065035508132a2bd390fd7.png"/>
<Relationship Id="rId6" Type="http://schemas.openxmlformats.org/officeDocument/2006/relationships/image" Target="../media/3de72002509aa1c17cc60cc8ed1fdeecfba9ecab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25a52f86a60646a8e9f3ef782961e2af717a642b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d0ea3538875baf1a7c05d458ee4a77ac905b6a98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21d419dfa8f49a926720a2b3e8b0266a6ee39904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4a62a99d6bbf06f21d065035508132a2bd390fd7.png"/>
<Relationship Id="rId6" Type="http://schemas.openxmlformats.org/officeDocument/2006/relationships/image" Target="../media/3de72002509aa1c17cc60cc8ed1fdeecfba9eca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fb4f6c77563010f8b806e79d62ab7ddc64a8cbe1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3de72002509aa1c17cc60cc8ed1fdeecfba9eca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d0ea3538875baf1a7c05d458ee4a77ac905b6a98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1510df2086af839458fbb40457e436a841940e84.png"/>
<Relationship Id="rId3" Type="http://schemas.openxmlformats.org/officeDocument/2006/relationships/image" Target="../media/b2907c6d81618e54339f2fbd6ee567e3ab044ce8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f1705f7940cb348060104d8608ad35844dadd165.png"/>
<Relationship Id="rId3" Type="http://schemas.openxmlformats.org/officeDocument/2006/relationships/image" Target="../media/ffe3e7bcc1c80e4798880a4d870f084a5738ebe3.png"/>
<Relationship Id="rId4" Type="http://schemas.openxmlformats.org/officeDocument/2006/relationships/image" Target="../media/493dfb0495aca2ed5de6785c4a1f0ce9d28923dd.png"/>
<Relationship Id="rId5" Type="http://schemas.openxmlformats.org/officeDocument/2006/relationships/image" Target="../media/a6705362b4affec94b70119ebceded2174aaef70.png"/>
<Relationship Id="rId6" Type="http://schemas.openxmlformats.org/officeDocument/2006/relationships/image" Target="../media/8955361bc3564f0b5172ff32b0a749706a17b4b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Battery Kemble Creek</a:t>
            </a:r>
          </a:p>
        </p:txBody>
      </p:sp>
    </p:spTree>
    <p:extLst>
      <p:ext uri="{BB962C8B-B14F-4D97-AF65-F5344CB8AC3E}">
        <p14:creationId xmlns:p14="http://schemas.microsoft.com/office/powerpoint/2010/main" val="97534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Foundry Branch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Hickey Run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Klingle Valley Run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Luzon Branch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Nash Run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Normanstone Creek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Oxon Run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Pinehurst Branch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Piney Branch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Pope Branch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Broad Branch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Portal Branch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Reservation 630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Rock Creek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Soapstone Creek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Texas Avenue Tributary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Watts Branch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Dalecarlia Tributary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Dumbarton Oaks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Fenwick Branch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Fort Chaplin Tributary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Fort Davis Tributary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Fort Dupont Tributary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_quality_grade" descr=""/>
          <p:cNvPicPr>
            <a:picLocks noGrp="1"/>
          </p:cNvPicPr>
          <p:nvPr>
            <p:ph type="pic" sz="quarter" idx="14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3" name="hydrology_grade" descr=""/>
          <p:cNvPicPr>
            <a:picLocks noGrp="1"/>
          </p:cNvPicPr>
          <p:nvPr>
            <p:ph type="pic" sz="quarter" idx="10"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4" name="human_health_grade" descr=""/>
          <p:cNvPicPr>
            <a:picLocks noGrp="1"/>
          </p:cNvPicPr>
          <p:nvPr>
            <p:ph type="pic" sz="quarter" idx="11"/>
          </p:nvPr>
        </p:nvPicPr>
        <p:blipFill>
          <a:blip cstate="print" r:embed="rId4"/>
          <a:stretch>
            <a:fillRect/>
          </a:stretch>
        </p:blipFill>
        <p:spPr>
          <a:xfrm>
            <a:off x="0" y="-1"/>
            <a:ext cx="5486400" cy="5486400"/>
          </a:xfrm>
          <a:prstGeom prst="rect">
            <a:avLst/>
          </a:prstGeom>
        </p:spPr>
      </p:pic>
      <p:pic>
        <p:nvPicPr>
          <p:cNvPr id="5" name="aquatic_life_grade" descr=""/>
          <p:cNvPicPr>
            <a:picLocks noGrp="1"/>
          </p:cNvPicPr>
          <p:nvPr>
            <p:ph type="pic" sz="quarter" idx="12"/>
          </p:nvPr>
        </p:nvPicPr>
        <p:blipFill>
          <a:blip cstate="print" r:embed="rId5"/>
          <a:stretch>
            <a:fillRect/>
          </a:stretch>
        </p:blipFill>
        <p:spPr>
          <a:xfrm>
            <a:off x="0" y="0"/>
            <a:ext cx="5486400" cy="5486400"/>
          </a:xfrm>
          <a:prstGeom prst="rect">
            <a:avLst/>
          </a:prstGeom>
        </p:spPr>
      </p:pic>
      <p:pic>
        <p:nvPicPr>
          <p:cNvPr id="6" name="overall_grade" descr=""/>
          <p:cNvPicPr>
            <a:picLocks noGrp="1"/>
          </p:cNvPicPr>
          <p:nvPr>
            <p:ph type="pic" sz="quarter" idx="13"/>
          </p:nvPr>
        </p:nvPicPr>
        <p:blipFill>
          <a:blip cstate="print" r:embed="rId6"/>
          <a:stretch>
            <a:fillRect/>
          </a:stretch>
        </p:blipFill>
        <p:spPr>
          <a:xfrm>
            <a:off x="0" y="-2"/>
            <a:ext cx="5486400" cy="5486400"/>
          </a:xfrm>
          <a:prstGeom prst="rect">
            <a:avLst/>
          </a:prstGeom>
        </p:spPr>
      </p:pic>
      <p:sp>
        <p:nvSpPr>
          <p:cNvPr id="7" name="tributary_name"/>
          <p:cNvSpPr>
            <a:spLocks noGrp="1"/>
          </p:cNvSpPr>
          <p:nvPr>
            <p:ph type="title"/>
          </p:nvPr>
        </p:nvSpPr>
        <p:spPr>
          <a:xfrm>
            <a:off x="0" y="-504825"/>
            <a:ext cx="5486400" cy="365760"/>
          </a:xfrm>
        </p:spPr>
        <p:txBody>
          <a:bodyPr/>
          <a:lstStyle/>
          <a:p>
            <a:r>
              <a:rPr/>
              <a:t>Fort Stanton Tributary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Shanna Rucker Blount</dc:creator>
  <cp:lastModifiedBy/>
  <cp:revision>13</cp:revision>
  <dcterms:created xsi:type="dcterms:W3CDTF">2022-06-23T22:03:30Z</dcterms:created>
  <dcterms:modified xsi:type="dcterms:W3CDTF">2025-02-20T16:09:08Z</dcterms:modified>
</cp:coreProperties>
</file>