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54864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0" d="100"/>
          <a:sy n="120" d="100"/>
        </p:scale>
        <p:origin x="151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ater_quality_grade">
            <a:extLst>
              <a:ext uri="{FF2B5EF4-FFF2-40B4-BE49-F238E27FC236}">
                <a16:creationId xmlns:a16="http://schemas.microsoft.com/office/drawing/2014/main" id="{A22867DF-64EC-414B-83C0-B19E0BC24C4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86400" cy="54864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hydrology_grade">
            <a:extLst>
              <a:ext uri="{FF2B5EF4-FFF2-40B4-BE49-F238E27FC236}">
                <a16:creationId xmlns:a16="http://schemas.microsoft.com/office/drawing/2014/main" id="{E5485E99-36B2-4B12-BC28-7D83327222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486400" cy="5486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human_health_grade">
            <a:extLst>
              <a:ext uri="{FF2B5EF4-FFF2-40B4-BE49-F238E27FC236}">
                <a16:creationId xmlns:a16="http://schemas.microsoft.com/office/drawing/2014/main" id="{3EA2FA54-CD94-46BE-8173-C79DA4991A9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"/>
            <a:ext cx="5486400" cy="54864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aquatic_life_grade">
            <a:extLst>
              <a:ext uri="{FF2B5EF4-FFF2-40B4-BE49-F238E27FC236}">
                <a16:creationId xmlns:a16="http://schemas.microsoft.com/office/drawing/2014/main" id="{5A289C70-E36B-400B-8C3C-F256248BECB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5486400" cy="5486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overall_grade">
            <a:extLst>
              <a:ext uri="{FF2B5EF4-FFF2-40B4-BE49-F238E27FC236}">
                <a16:creationId xmlns:a16="http://schemas.microsoft.com/office/drawing/2014/main" id="{47868E2B-7A68-4390-B8AC-C9EC4CAE7C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2"/>
            <a:ext cx="5486400" cy="54864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ributary_name">
            <a:extLst>
              <a:ext uri="{FF2B5EF4-FFF2-40B4-BE49-F238E27FC236}">
                <a16:creationId xmlns:a16="http://schemas.microsoft.com/office/drawing/2014/main" id="{0286D6EA-BE8D-4A71-8522-400589317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04825"/>
            <a:ext cx="5486400" cy="3657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66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760"/>
            <a:ext cx="1769507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789941"/>
            <a:ext cx="2777490" cy="3898900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45920"/>
            <a:ext cx="1769507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B6FDD-496A-476F-9335-EEC1CCBB10CB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95FD-7CB0-47F8-A2C3-54780D3B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52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B6FDD-496A-476F-9335-EEC1CCBB10CB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95FD-7CB0-47F8-A2C3-54780D3B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1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292100"/>
            <a:ext cx="1183005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292100"/>
            <a:ext cx="3480435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B6FDD-496A-476F-9335-EEC1CCBB10CB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95FD-7CB0-47F8-A2C3-54780D3B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78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897890"/>
            <a:ext cx="4663440" cy="191008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81630"/>
            <a:ext cx="4114800" cy="1324610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B6FDD-496A-476F-9335-EEC1CCBB10CB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95FD-7CB0-47F8-A2C3-54780D3B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63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B6FDD-496A-476F-9335-EEC1CCBB10CB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95FD-7CB0-47F8-A2C3-54780D3B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55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367791"/>
            <a:ext cx="4732020" cy="228219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3671571"/>
            <a:ext cx="4732020" cy="1200150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B6FDD-496A-476F-9335-EEC1CCBB10CB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95FD-7CB0-47F8-A2C3-54780D3B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9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460500"/>
            <a:ext cx="233172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460500"/>
            <a:ext cx="233172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B6FDD-496A-476F-9335-EEC1CCBB10CB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95FD-7CB0-47F8-A2C3-54780D3B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71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92101"/>
            <a:ext cx="473202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344930"/>
            <a:ext cx="2321004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004060"/>
            <a:ext cx="2321004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344930"/>
            <a:ext cx="2332435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004060"/>
            <a:ext cx="233243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B6FDD-496A-476F-9335-EEC1CCBB10CB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95FD-7CB0-47F8-A2C3-54780D3B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89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B6FDD-496A-476F-9335-EEC1CCBB10CB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95FD-7CB0-47F8-A2C3-54780D3B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7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B6FDD-496A-476F-9335-EEC1CCBB10CB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95FD-7CB0-47F8-A2C3-54780D3B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09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760"/>
            <a:ext cx="1769507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789941"/>
            <a:ext cx="2777490" cy="3898900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45920"/>
            <a:ext cx="1769507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B6FDD-496A-476F-9335-EEC1CCBB10CB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95FD-7CB0-47F8-A2C3-54780D3B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2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292101"/>
            <a:ext cx="473202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460500"/>
            <a:ext cx="473202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B6FDD-496A-476F-9335-EEC1CCBB10CB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5085081"/>
            <a:ext cx="18516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595FD-7CB0-47F8-A2C3-54780D3B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0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348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Shanna Rucker Blount</dc:creator>
  <cp:lastModifiedBy>Shanna Rucker Blount</cp:lastModifiedBy>
  <cp:revision>13</cp:revision>
  <dcterms:created xsi:type="dcterms:W3CDTF">2022-06-23T22:03:30Z</dcterms:created>
  <dcterms:modified xsi:type="dcterms:W3CDTF">2022-10-17T18:01:41Z</dcterms:modified>
</cp:coreProperties>
</file>