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64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7BA0"/>
    <a:srgbClr val="F4F4F4"/>
    <a:srgbClr val="5A5A5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6503D-77DE-4529-B9F2-1455EBFCE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BAFEBA-6FFE-4D7D-91EF-68A8BDAE7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A00FAE-6D37-41F4-843F-29D35DA63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8E83E3-0713-4898-8F61-0E3EB8B0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1CBE5-661E-448E-B9F9-725962C1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5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7F6DD-016D-4B27-B81B-5A3E9AFA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F779A3-1F2F-4461-A8E0-F99CC680B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048E07-1AAB-4C3B-AA73-603C0F5F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29657-C940-42DE-9A78-A6EE9944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DC76E9-E70D-4FB2-8FA6-7A95901B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CD3BA94-D244-4732-A33E-21D3830D9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F46316-E7BF-42C1-98CA-E1D8D9C15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541B44-74F4-48E3-868C-793C58F9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BA061D-8441-4799-87CD-B3007857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6C73E2-28CA-46EB-A1F8-3C620A22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BB6CE-BA82-4EA2-A3F4-CC98E678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3009AF-E544-4379-AFE6-F1467246D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9B42F3-B054-43DB-94CF-9D75FB98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4690DF-67B0-422A-A8BD-9CF58532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DCA8C3-B8C4-494F-BBD5-EDA90AE8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458CB-6099-4434-B812-097E40CE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94D028-9418-4B7A-A39E-903A85B4E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91277B-A67D-4B56-A4C2-75BEDDDF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9022F2-7C86-4F6A-A515-92D5B053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69B9F5-2DB4-4D10-B99E-247B4F14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4054F-3B4B-4BD8-AAE5-9E366714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6B99CF-9E60-419E-B740-AE55DB2B6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546EFF-C939-4E1C-AF62-F0245F77D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C2E8DA-DF14-4549-AF25-A4872E4D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EE1A1B-1A16-4ACC-9569-DDFF0E15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FB3589-208E-468F-8216-C57B8086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DE82A3-90BB-4CF1-8375-5D1594A3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EB2D2F-2E78-4879-BD4A-F1654007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02CDD4-C771-4C70-A20D-E95078D0C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5E86AC-BFA2-4946-8C67-367521677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184B25-E8A2-4C2F-BA36-1A029D297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3E8B23-799B-40B1-B4E8-72FA0E6C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1FA26E0-E528-455A-80C4-AA258FD2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F2E627-0106-409D-9D21-DE0D19BF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93A17-2BAB-469F-861A-5398F445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0E5894-F81C-46FD-84CC-D2E89A17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A158D8-3389-4E1D-AD1F-08B8B2CC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FC0E1D-A1EA-4403-8A63-E8E1C76D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8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AF754AD-3591-4D4C-9C39-A4CE435A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21A66A5-B6F6-4AFF-942D-2E600640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A2247B1-3575-4D58-9C52-8AB04E21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2CD92D-994C-47A5-A6F0-DC1946DD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830B0B-F063-4587-AB3A-101D7EE0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7D80FF-03DE-44CE-A44E-94B247805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FC5686-984F-4A6C-87EE-4731581D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873429-B128-42E2-94DE-A80AFB4E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6DEAEA-0059-475C-856F-F1C084CF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8ABD1-305A-4CC5-81C9-F793386C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74D4BE-F93F-4F65-9B13-C78F9DFAC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7DE9CF-816E-4310-AF9A-AF0DB75E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314549-A8ED-45E5-AFC3-BFACAC0C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9BD130-CDA1-4473-BE85-B7777DCC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A0F04A4-8602-498D-AD78-B96DFFC4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FAE092B-EFEF-4949-B45C-50765A68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862433-5884-4DC7-8F4C-14661BBE7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E1A2AE-0864-4E4A-B7A0-E5230E4F7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097A2-94E0-42AD-9B88-98FD863B158A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74E42F-A3C8-46AB-95BF-E1B07552C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A61DF0-90BF-443F-BD58-0482DB95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BFA8E-62F7-49FD-8431-AE1E9DD9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9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E4089D3-9D95-4EE9-8488-42B698B0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9"/>
            <a:ext cx="10510165" cy="194415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Storm Story Images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modify the graphic to fit various storms and reserves…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EBFE0637-4E35-496D-80B2-DDDB8C06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3" y="2330823"/>
            <a:ext cx="10689459" cy="38189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Each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 contains a template for an individual image. The following images are included: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Numbers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 Logos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Contact Information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Modify the image in a few quick steps: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the image on the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owerPoint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slide. Instructions for editing each image are included on the corresponding slide.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 sure all elements to the image are grouped together. Right click the image –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‘Save as Picture’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the image to StoryMap. See the Storm Story Template Documentation for more details.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3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AAA0CF6-DAD4-44F3-8C14-E4B77E705FC2}"/>
              </a:ext>
            </a:extLst>
          </p:cNvPr>
          <p:cNvGrpSpPr/>
          <p:nvPr/>
        </p:nvGrpSpPr>
        <p:grpSpPr>
          <a:xfrm>
            <a:off x="0" y="3161289"/>
            <a:ext cx="12192000" cy="3454122"/>
            <a:chOff x="0" y="839973"/>
            <a:chExt cx="12192000" cy="34541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61C1E14A-C630-4EF7-804A-4B48962293B3}"/>
                </a:ext>
              </a:extLst>
            </p:cNvPr>
            <p:cNvSpPr/>
            <p:nvPr/>
          </p:nvSpPr>
          <p:spPr>
            <a:xfrm>
              <a:off x="0" y="839973"/>
              <a:ext cx="12192000" cy="3454122"/>
            </a:xfrm>
            <a:prstGeom prst="rect">
              <a:avLst/>
            </a:prstGeom>
            <a:solidFill>
              <a:srgbClr val="4040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0565E7E9-01B2-468C-BC86-83BC92E619F5}"/>
                </a:ext>
              </a:extLst>
            </p:cNvPr>
            <p:cNvSpPr/>
            <p:nvPr/>
          </p:nvSpPr>
          <p:spPr>
            <a:xfrm>
              <a:off x="331695" y="1653154"/>
              <a:ext cx="2725271" cy="1775846"/>
            </a:xfrm>
            <a:prstGeom prst="roundRect">
              <a:avLst/>
            </a:prstGeom>
            <a:solidFill>
              <a:srgbClr val="247B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3</a:t>
              </a:r>
            </a:p>
            <a:p>
              <a:pPr algn="ctr"/>
              <a:r>
                <a:rPr lang="en-US" dirty="0"/>
                <a:t>Category</a:t>
              </a:r>
            </a:p>
            <a:p>
              <a:pPr algn="ctr"/>
              <a:r>
                <a:rPr lang="en-US" sz="1600" dirty="0"/>
                <a:t>(Major Hurricane predicted)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3D87AE82-F8A6-4C7D-B8A1-4754F379D351}"/>
                </a:ext>
              </a:extLst>
            </p:cNvPr>
            <p:cNvSpPr/>
            <p:nvPr/>
          </p:nvSpPr>
          <p:spPr>
            <a:xfrm>
              <a:off x="3245225" y="1653154"/>
              <a:ext cx="2725271" cy="1775846"/>
            </a:xfrm>
            <a:prstGeom prst="roundRect">
              <a:avLst/>
            </a:prstGeom>
            <a:solidFill>
              <a:srgbClr val="247B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1.9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Inches of Rain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xmlns="" id="{BF2FDF56-DE21-4742-B6C3-DA8C2B27D10A}"/>
                </a:ext>
              </a:extLst>
            </p:cNvPr>
            <p:cNvSpPr/>
            <p:nvPr/>
          </p:nvSpPr>
          <p:spPr>
            <a:xfrm>
              <a:off x="6158755" y="1653154"/>
              <a:ext cx="2725271" cy="1775846"/>
            </a:xfrm>
            <a:prstGeom prst="roundRect">
              <a:avLst/>
            </a:prstGeom>
            <a:solidFill>
              <a:srgbClr val="247B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Miles per hour of Max Wind Gusts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xmlns="" id="{48981D6D-B6C6-4CC8-8F59-B0C924C5A375}"/>
                </a:ext>
              </a:extLst>
            </p:cNvPr>
            <p:cNvSpPr/>
            <p:nvPr/>
          </p:nvSpPr>
          <p:spPr>
            <a:xfrm>
              <a:off x="9072285" y="1653154"/>
              <a:ext cx="2725271" cy="1775846"/>
            </a:xfrm>
            <a:prstGeom prst="roundRect">
              <a:avLst/>
            </a:prstGeom>
            <a:solidFill>
              <a:srgbClr val="247B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7 - 11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Feet of Storm Surge (predicted)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EB4C6-F113-40D3-9022-95798182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8957F48-FFB6-4889-AED0-B3E7D05B833D}"/>
              </a:ext>
            </a:extLst>
          </p:cNvPr>
          <p:cNvSpPr txBox="1">
            <a:spLocks/>
          </p:cNvSpPr>
          <p:nvPr/>
        </p:nvSpPr>
        <p:spPr>
          <a:xfrm>
            <a:off x="950259" y="1685365"/>
            <a:ext cx="10182956" cy="14433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the blue box that needs to be updated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out text that is not needed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 new text, as needed </a:t>
            </a:r>
          </a:p>
        </p:txBody>
      </p:sp>
    </p:spTree>
    <p:extLst>
      <p:ext uri="{BB962C8B-B14F-4D97-AF65-F5344CB8AC3E}">
        <p14:creationId xmlns:p14="http://schemas.microsoft.com/office/powerpoint/2010/main" val="209546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BC7B8-100A-4E65-B496-A0E4D872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02AC365-867C-4A21-B501-4EF0C3248C79}"/>
              </a:ext>
            </a:extLst>
          </p:cNvPr>
          <p:cNvGrpSpPr/>
          <p:nvPr/>
        </p:nvGrpSpPr>
        <p:grpSpPr>
          <a:xfrm>
            <a:off x="0" y="3688060"/>
            <a:ext cx="12192000" cy="1496290"/>
            <a:chOff x="0" y="2128200"/>
            <a:chExt cx="12192000" cy="14962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1D539C8-58FF-4DC5-BD94-1D60BA74571E}"/>
                </a:ext>
              </a:extLst>
            </p:cNvPr>
            <p:cNvSpPr/>
            <p:nvPr/>
          </p:nvSpPr>
          <p:spPr>
            <a:xfrm>
              <a:off x="0" y="2128200"/>
              <a:ext cx="12192000" cy="149629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2E7C57EF-25F0-43E3-B12B-19173A202C81}"/>
                </a:ext>
              </a:extLst>
            </p:cNvPr>
            <p:cNvSpPr txBox="1"/>
            <p:nvPr/>
          </p:nvSpPr>
          <p:spPr>
            <a:xfrm>
              <a:off x="4179115" y="2652554"/>
              <a:ext cx="3833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47B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Kaitlyn Dietz</a:t>
              </a:r>
            </a:p>
            <a:p>
              <a:pPr algn="ctr"/>
              <a:r>
                <a:rPr lang="en-US" sz="1200" dirty="0">
                  <a:solidFill>
                    <a:srgbClr val="247B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Coastal Training Coordinator</a:t>
              </a:r>
            </a:p>
            <a:p>
              <a:pPr algn="ctr"/>
              <a:r>
                <a:rPr lang="en-US" sz="1200" dirty="0">
                  <a:solidFill>
                    <a:srgbClr val="247B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e: gtmresearchreserve@gtmnerr.org</a:t>
              </a:r>
            </a:p>
            <a:p>
              <a:pPr algn="ctr"/>
              <a:r>
                <a:rPr lang="en-US" sz="1200" dirty="0">
                  <a:solidFill>
                    <a:srgbClr val="247BA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p: 904.823.4500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3E16CBC7-D20E-420E-B790-C09E0E7B3E13}"/>
                </a:ext>
              </a:extLst>
            </p:cNvPr>
            <p:cNvGrpSpPr/>
            <p:nvPr/>
          </p:nvGrpSpPr>
          <p:grpSpPr>
            <a:xfrm>
              <a:off x="5221557" y="2248396"/>
              <a:ext cx="1636443" cy="404158"/>
              <a:chOff x="5049257" y="2252444"/>
              <a:chExt cx="1636443" cy="40415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2A369D7-99E6-4205-8E2A-515C3BE2423B}"/>
                  </a:ext>
                </a:extLst>
              </p:cNvPr>
              <p:cNvGrpSpPr/>
              <p:nvPr/>
            </p:nvGrpSpPr>
            <p:grpSpPr>
              <a:xfrm>
                <a:off x="5049257" y="2287667"/>
                <a:ext cx="366894" cy="368935"/>
                <a:chOff x="4877807" y="3966186"/>
                <a:chExt cx="366894" cy="368935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xmlns="" id="{54E3EA51-BDFA-4191-89AD-3941B44BD09E}"/>
                    </a:ext>
                  </a:extLst>
                </p:cNvPr>
                <p:cNvSpPr/>
                <p:nvPr/>
              </p:nvSpPr>
              <p:spPr>
                <a:xfrm>
                  <a:off x="4877807" y="3969361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247B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" name="Picture 9" descr="Icon&#10;&#10;Description automatically generated">
                  <a:extLst>
                    <a:ext uri="{FF2B5EF4-FFF2-40B4-BE49-F238E27FC236}">
                      <a16:creationId xmlns:a16="http://schemas.microsoft.com/office/drawing/2014/main" xmlns="" id="{86C0E05C-EFCF-4C56-AD8C-B32CBF6778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8941" y="3966186"/>
                  <a:ext cx="365760" cy="365760"/>
                </a:xfrm>
                <a:prstGeom prst="rect">
                  <a:avLst/>
                </a:prstGeom>
              </p:spPr>
            </p:pic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1696D0B7-29A1-4759-B46A-01DBA9937F88}"/>
                  </a:ext>
                </a:extLst>
              </p:cNvPr>
              <p:cNvSpPr txBox="1"/>
              <p:nvPr/>
            </p:nvSpPr>
            <p:spPr>
              <a:xfrm>
                <a:off x="5396463" y="2252444"/>
                <a:ext cx="12892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247BA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CONTACT</a:t>
                </a:r>
              </a:p>
            </p:txBody>
          </p:sp>
        </p:grp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EB305303-A12D-4B7E-938C-68BF9E02CB7E}"/>
              </a:ext>
            </a:extLst>
          </p:cNvPr>
          <p:cNvSpPr txBox="1">
            <a:spLocks/>
          </p:cNvSpPr>
          <p:nvPr/>
        </p:nvSpPr>
        <p:spPr>
          <a:xfrm>
            <a:off x="950259" y="1685365"/>
            <a:ext cx="10182956" cy="14433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blue text that needs to be updated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Within the text boxes, delete out text that is not needed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 new text, as needed </a:t>
            </a:r>
          </a:p>
        </p:txBody>
      </p:sp>
    </p:spTree>
    <p:extLst>
      <p:ext uri="{BB962C8B-B14F-4D97-AF65-F5344CB8AC3E}">
        <p14:creationId xmlns:p14="http://schemas.microsoft.com/office/powerpoint/2010/main" val="312129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D98FEB-6C8E-41DB-A677-8E6961722961}"/>
              </a:ext>
            </a:extLst>
          </p:cNvPr>
          <p:cNvSpPr/>
          <p:nvPr/>
        </p:nvSpPr>
        <p:spPr>
          <a:xfrm>
            <a:off x="-152401" y="3973175"/>
            <a:ext cx="15636241" cy="2180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84714A8-2D8A-44B7-B88C-9DCD3051A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54" r="70333"/>
          <a:stretch/>
        </p:blipFill>
        <p:spPr>
          <a:xfrm>
            <a:off x="0" y="4040842"/>
            <a:ext cx="3616960" cy="1989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4E16A9-6E3A-470F-95F3-48B66A29B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7" t="7232" r="54000"/>
          <a:stretch/>
        </p:blipFill>
        <p:spPr>
          <a:xfrm>
            <a:off x="9535160" y="3964642"/>
            <a:ext cx="1991360" cy="2066074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xmlns="" id="{8E810F5F-A4F7-44FA-987F-FD6A2D43B5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840" y="4174192"/>
            <a:ext cx="3070860" cy="1535430"/>
          </a:xfrm>
          <a:prstGeom prst="rect">
            <a:avLst/>
          </a:prstGeom>
        </p:spPr>
      </p:pic>
      <p:pic>
        <p:nvPicPr>
          <p:cNvPr id="1026" name="Picture 2" descr="Home | National Estuarine Research Reserve System Science Collaborative">
            <a:extLst>
              <a:ext uri="{FF2B5EF4-FFF2-40B4-BE49-F238E27FC236}">
                <a16:creationId xmlns:a16="http://schemas.microsoft.com/office/drawing/2014/main" xmlns="" id="{4087A6FC-D7C5-4CFD-8784-A8B0D9592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52" y="4409198"/>
            <a:ext cx="4873592" cy="106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15A3DD-B5F0-45E6-B6CA-3E0C363D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Logos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3E941F94-44E3-401F-87FF-860BFCF54BA1}"/>
              </a:ext>
            </a:extLst>
          </p:cNvPr>
          <p:cNvSpPr txBox="1">
            <a:spLocks/>
          </p:cNvSpPr>
          <p:nvPr/>
        </p:nvSpPr>
        <p:spPr>
          <a:xfrm>
            <a:off x="950259" y="1685365"/>
            <a:ext cx="10182956" cy="19449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logos that are not needed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in new logos and reorder, as needed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Zoom out and select all image elements (logos and white box for background)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anywhere on the selected items –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Group menu,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‘Group’</a:t>
            </a:r>
          </a:p>
          <a:p>
            <a:pPr>
              <a:lnSpc>
                <a:spcPct val="1000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8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173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Storm Story Images  How to modify the graphic to fit various storms and reserves…</vt:lpstr>
      <vt:lpstr>By the Numbers</vt:lpstr>
      <vt:lpstr>Contact Information</vt:lpstr>
      <vt:lpstr>Organization Logos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Shanna Rucker</dc:creator>
  <cp:lastModifiedBy>ModelRun</cp:lastModifiedBy>
  <cp:revision>25</cp:revision>
  <dcterms:created xsi:type="dcterms:W3CDTF">2021-04-12T16:27:57Z</dcterms:created>
  <dcterms:modified xsi:type="dcterms:W3CDTF">2022-05-31T16:32:42Z</dcterms:modified>
</cp:coreProperties>
</file>