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610F6-DF08-4179-BC81-8CB9BC6E58A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D13CDD-DDA6-4C08-B647-A37888FDFE62}">
      <dgm:prSet phldrT="[文本]" custT="1"/>
      <dgm:spPr/>
      <dgm:t>
        <a:bodyPr/>
        <a:lstStyle/>
        <a:p>
          <a:pPr algn="ctr"/>
          <a:r>
            <a:rPr lang="zh-CN" altLang="en-US" sz="3600" dirty="0" smtClean="0"/>
            <a:t>课程类别统计</a:t>
          </a:r>
          <a:endParaRPr lang="zh-CN" altLang="en-US" sz="3600" dirty="0"/>
        </a:p>
      </dgm:t>
    </dgm:pt>
    <dgm:pt modelId="{AEB99266-0AE0-4889-B262-940728225840}" type="parTrans" cxnId="{BE7E7775-0E6C-42FD-9C10-08104B50B1EE}">
      <dgm:prSet/>
      <dgm:spPr/>
      <dgm:t>
        <a:bodyPr/>
        <a:lstStyle/>
        <a:p>
          <a:endParaRPr lang="zh-CN" altLang="en-US"/>
        </a:p>
      </dgm:t>
    </dgm:pt>
    <dgm:pt modelId="{3523FE8A-2267-4FDE-80C5-BF3945D3D71E}" type="sibTrans" cxnId="{BE7E7775-0E6C-42FD-9C10-08104B50B1EE}">
      <dgm:prSet/>
      <dgm:spPr/>
      <dgm:t>
        <a:bodyPr/>
        <a:lstStyle/>
        <a:p>
          <a:endParaRPr lang="zh-CN" altLang="en-US"/>
        </a:p>
      </dgm:t>
    </dgm:pt>
    <dgm:pt modelId="{D3E5651C-8F8E-43B0-B637-7461BEEB7DBF}">
      <dgm:prSet phldrT="[文本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3600" dirty="0" smtClean="0"/>
            <a:t>成绩统计</a:t>
          </a:r>
          <a:endParaRPr lang="zh-CN" altLang="en-US" sz="3600" dirty="0"/>
        </a:p>
      </dgm:t>
    </dgm:pt>
    <dgm:pt modelId="{284CB2C4-1E45-4339-82C9-527C9D75EDA9}" type="parTrans" cxnId="{3A2BA45F-6F5E-493D-B184-A6ED39F035A3}">
      <dgm:prSet/>
      <dgm:spPr/>
      <dgm:t>
        <a:bodyPr/>
        <a:lstStyle/>
        <a:p>
          <a:endParaRPr lang="zh-CN" altLang="en-US"/>
        </a:p>
      </dgm:t>
    </dgm:pt>
    <dgm:pt modelId="{0189B27F-CF04-460C-A3F6-11A0928F5617}" type="sibTrans" cxnId="{3A2BA45F-6F5E-493D-B184-A6ED39F035A3}">
      <dgm:prSet/>
      <dgm:spPr/>
      <dgm:t>
        <a:bodyPr/>
        <a:lstStyle/>
        <a:p>
          <a:endParaRPr lang="zh-CN" altLang="en-US"/>
        </a:p>
      </dgm:t>
    </dgm:pt>
    <dgm:pt modelId="{903D6C57-FB7B-4217-B63D-08F93A5EF3E5}" type="pres">
      <dgm:prSet presAssocID="{F2B610F6-DF08-4179-BC81-8CB9BC6E58A5}" presName="Name0" presStyleCnt="0">
        <dgm:presLayoutVars>
          <dgm:chMax val="2"/>
          <dgm:chPref val="2"/>
          <dgm:animLvl val="lvl"/>
        </dgm:presLayoutVars>
      </dgm:prSet>
      <dgm:spPr/>
    </dgm:pt>
    <dgm:pt modelId="{0C3C110D-D9BF-4DCD-B636-4E9C8B3D94D8}" type="pres">
      <dgm:prSet presAssocID="{F2B610F6-DF08-4179-BC81-8CB9BC6E58A5}" presName="LeftText" presStyleLbl="revTx" presStyleIdx="0" presStyleCnt="0">
        <dgm:presLayoutVars>
          <dgm:bulletEnabled val="1"/>
        </dgm:presLayoutVars>
      </dgm:prSet>
      <dgm:spPr/>
    </dgm:pt>
    <dgm:pt modelId="{11F22F2B-6AFB-4C35-9B61-AE1E45C6B394}" type="pres">
      <dgm:prSet presAssocID="{F2B610F6-DF08-4179-BC81-8CB9BC6E58A5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AD2CD2E9-70F2-4351-8372-EADBF42DBCE4}" type="pres">
      <dgm:prSet presAssocID="{F2B610F6-DF08-4179-BC81-8CB9BC6E58A5}" presName="RightText" presStyleLbl="revTx" presStyleIdx="0" presStyleCnt="0">
        <dgm:presLayoutVars>
          <dgm:bulletEnabled val="1"/>
        </dgm:presLayoutVars>
      </dgm:prSet>
      <dgm:spPr/>
    </dgm:pt>
    <dgm:pt modelId="{2B310A61-110C-4D44-84D5-0C6F0E63BF04}" type="pres">
      <dgm:prSet presAssocID="{F2B610F6-DF08-4179-BC81-8CB9BC6E58A5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28440D43-E523-46F0-AFE6-B259F5D8D1C7}" type="pres">
      <dgm:prSet presAssocID="{F2B610F6-DF08-4179-BC81-8CB9BC6E58A5}" presName="TopArrow" presStyleLbl="node1" presStyleIdx="0" presStyleCnt="2"/>
      <dgm:spPr/>
    </dgm:pt>
    <dgm:pt modelId="{18DF76DB-1188-4207-BD93-A3B3475B5A23}" type="pres">
      <dgm:prSet presAssocID="{F2B610F6-DF08-4179-BC81-8CB9BC6E58A5}" presName="BottomArrow" presStyleLbl="node1" presStyleIdx="1" presStyleCnt="2"/>
      <dgm:spPr/>
    </dgm:pt>
  </dgm:ptLst>
  <dgm:cxnLst>
    <dgm:cxn modelId="{3A2BA45F-6F5E-493D-B184-A6ED39F035A3}" srcId="{F2B610F6-DF08-4179-BC81-8CB9BC6E58A5}" destId="{D3E5651C-8F8E-43B0-B637-7461BEEB7DBF}" srcOrd="1" destOrd="0" parTransId="{284CB2C4-1E45-4339-82C9-527C9D75EDA9}" sibTransId="{0189B27F-CF04-460C-A3F6-11A0928F5617}"/>
    <dgm:cxn modelId="{BE7E7775-0E6C-42FD-9C10-08104B50B1EE}" srcId="{F2B610F6-DF08-4179-BC81-8CB9BC6E58A5}" destId="{45D13CDD-DDA6-4C08-B647-A37888FDFE62}" srcOrd="0" destOrd="0" parTransId="{AEB99266-0AE0-4889-B262-940728225840}" sibTransId="{3523FE8A-2267-4FDE-80C5-BF3945D3D71E}"/>
    <dgm:cxn modelId="{58632892-4F0B-4C25-A9FA-8650AB457CE7}" type="presOf" srcId="{D3E5651C-8F8E-43B0-B637-7461BEEB7DBF}" destId="{AD2CD2E9-70F2-4351-8372-EADBF42DBCE4}" srcOrd="0" destOrd="0" presId="urn:microsoft.com/office/officeart/2009/layout/ReverseList"/>
    <dgm:cxn modelId="{44B6C611-5E31-4E7E-B70D-6CDC9E9A747D}" type="presOf" srcId="{F2B610F6-DF08-4179-BC81-8CB9BC6E58A5}" destId="{903D6C57-FB7B-4217-B63D-08F93A5EF3E5}" srcOrd="0" destOrd="0" presId="urn:microsoft.com/office/officeart/2009/layout/ReverseList"/>
    <dgm:cxn modelId="{8BEF0EA9-D120-4ABB-A25D-678EB72DC0B7}" type="presOf" srcId="{D3E5651C-8F8E-43B0-B637-7461BEEB7DBF}" destId="{2B310A61-110C-4D44-84D5-0C6F0E63BF04}" srcOrd="1" destOrd="0" presId="urn:microsoft.com/office/officeart/2009/layout/ReverseList"/>
    <dgm:cxn modelId="{5E7BCC12-75E7-4475-A248-8800D4E397CD}" type="presOf" srcId="{45D13CDD-DDA6-4C08-B647-A37888FDFE62}" destId="{0C3C110D-D9BF-4DCD-B636-4E9C8B3D94D8}" srcOrd="0" destOrd="0" presId="urn:microsoft.com/office/officeart/2009/layout/ReverseList"/>
    <dgm:cxn modelId="{65BB4843-0580-45C1-A109-8FA9E0F0C44D}" type="presOf" srcId="{45D13CDD-DDA6-4C08-B647-A37888FDFE62}" destId="{11F22F2B-6AFB-4C35-9B61-AE1E45C6B394}" srcOrd="1" destOrd="0" presId="urn:microsoft.com/office/officeart/2009/layout/ReverseList"/>
    <dgm:cxn modelId="{73873F3C-30C6-40BB-B30F-61FB6A8B74D4}" type="presParOf" srcId="{903D6C57-FB7B-4217-B63D-08F93A5EF3E5}" destId="{0C3C110D-D9BF-4DCD-B636-4E9C8B3D94D8}" srcOrd="0" destOrd="0" presId="urn:microsoft.com/office/officeart/2009/layout/ReverseList"/>
    <dgm:cxn modelId="{5C759748-31B3-4419-88D1-CB7FF24F10B0}" type="presParOf" srcId="{903D6C57-FB7B-4217-B63D-08F93A5EF3E5}" destId="{11F22F2B-6AFB-4C35-9B61-AE1E45C6B394}" srcOrd="1" destOrd="0" presId="urn:microsoft.com/office/officeart/2009/layout/ReverseList"/>
    <dgm:cxn modelId="{427BF9CA-E6AE-4CC6-9833-59904EF37311}" type="presParOf" srcId="{903D6C57-FB7B-4217-B63D-08F93A5EF3E5}" destId="{AD2CD2E9-70F2-4351-8372-EADBF42DBCE4}" srcOrd="2" destOrd="0" presId="urn:microsoft.com/office/officeart/2009/layout/ReverseList"/>
    <dgm:cxn modelId="{3FDFED3F-4967-4A93-83C3-FC4950DEF325}" type="presParOf" srcId="{903D6C57-FB7B-4217-B63D-08F93A5EF3E5}" destId="{2B310A61-110C-4D44-84D5-0C6F0E63BF04}" srcOrd="3" destOrd="0" presId="urn:microsoft.com/office/officeart/2009/layout/ReverseList"/>
    <dgm:cxn modelId="{A340143B-1985-4A99-A16E-A1B75FBA0CEC}" type="presParOf" srcId="{903D6C57-FB7B-4217-B63D-08F93A5EF3E5}" destId="{28440D43-E523-46F0-AFE6-B259F5D8D1C7}" srcOrd="4" destOrd="0" presId="urn:microsoft.com/office/officeart/2009/layout/ReverseList"/>
    <dgm:cxn modelId="{D7EF6F1F-604E-4DD3-81FD-EB19169307C7}" type="presParOf" srcId="{903D6C57-FB7B-4217-B63D-08F93A5EF3E5}" destId="{18DF76DB-1188-4207-BD93-A3B3475B5A2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77B35-3C6E-4842-95B8-19BA066AA3DE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1643B73-E113-4B0F-9F89-935402E00B82}">
      <dgm:prSet phldrT="[文本]"/>
      <dgm:spPr>
        <a:xfrm>
          <a:off x="2566374" y="1492856"/>
          <a:ext cx="1636002" cy="1636002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用户</a:t>
          </a:r>
          <a:endParaRPr lang="zh-CN" altLang="en-US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BB25F1B3-8163-4159-A254-04130D00A77F}" type="parTrans" cxnId="{E2AE3A82-D824-4429-88F4-D9FA64E302E2}">
      <dgm:prSet/>
      <dgm:spPr/>
      <dgm:t>
        <a:bodyPr/>
        <a:lstStyle/>
        <a:p>
          <a:endParaRPr lang="zh-CN" altLang="en-US"/>
        </a:p>
      </dgm:t>
    </dgm:pt>
    <dgm:pt modelId="{22993EBB-FC13-4AA3-A716-49C55DB4D124}" type="sibTrans" cxnId="{E2AE3A82-D824-4429-88F4-D9FA64E302E2}">
      <dgm:prSet/>
      <dgm:spPr/>
      <dgm:t>
        <a:bodyPr/>
        <a:lstStyle/>
        <a:p>
          <a:endParaRPr lang="zh-CN" altLang="en-US"/>
        </a:p>
      </dgm:t>
    </dgm:pt>
    <dgm:pt modelId="{02B210E3-F881-41EB-B185-D6F578DBF176}">
      <dgm:prSet phldrT="[文本]"/>
      <dgm:spPr>
        <a:xfrm>
          <a:off x="2811775" y="1215"/>
          <a:ext cx="1145201" cy="1145201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便于点击</a:t>
          </a:r>
          <a:endParaRPr lang="zh-CN" altLang="en-US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120EE6A1-2708-4570-9560-3015D81A1CC9}" type="parTrans" cxnId="{EC66A28D-B32C-4932-813D-653C2BBDA794}">
      <dgm:prSet/>
      <dgm:spPr/>
      <dgm:t>
        <a:bodyPr/>
        <a:lstStyle/>
        <a:p>
          <a:endParaRPr lang="zh-CN" altLang="en-US"/>
        </a:p>
      </dgm:t>
    </dgm:pt>
    <dgm:pt modelId="{525430A3-B13A-4DE8-A2F5-667D7EB13005}" type="sibTrans" cxnId="{EC66A28D-B32C-4932-813D-653C2BBDA794}">
      <dgm:prSet/>
      <dgm:spPr>
        <a:xfrm>
          <a:off x="1606107" y="532588"/>
          <a:ext cx="3556537" cy="3556537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6679CAB0-0E66-4EB3-B524-B66E49D04032}">
      <dgm:prSet phldrT="[文本]"/>
      <dgm:spPr>
        <a:xfrm>
          <a:off x="4548816" y="1738256"/>
          <a:ext cx="1145201" cy="1145201"/>
        </a:xfrm>
        <a:prstGeom prst="ellipse">
          <a:avLst/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交流分享</a:t>
          </a:r>
          <a:endParaRPr lang="zh-CN" altLang="en-US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9A1771BE-6BA4-4972-80F2-D058BFCC2F1F}" type="parTrans" cxnId="{2EAD2673-659E-4D5B-97DA-39B00FAF927E}">
      <dgm:prSet/>
      <dgm:spPr/>
      <dgm:t>
        <a:bodyPr/>
        <a:lstStyle/>
        <a:p>
          <a:endParaRPr lang="zh-CN" altLang="en-US"/>
        </a:p>
      </dgm:t>
    </dgm:pt>
    <dgm:pt modelId="{254F014E-4114-4B48-8F0F-E08BCD6ED8AF}" type="sibTrans" cxnId="{2EAD2673-659E-4D5B-97DA-39B00FAF927E}">
      <dgm:prSet/>
      <dgm:spPr>
        <a:xfrm>
          <a:off x="1606107" y="532588"/>
          <a:ext cx="3556537" cy="3556537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1B1B297D-FFFD-4045-8D92-4C24C1FBC7A2}">
      <dgm:prSet phldrT="[文本]"/>
      <dgm:spPr>
        <a:xfrm>
          <a:off x="2811775" y="3475298"/>
          <a:ext cx="1145201" cy="1145201"/>
        </a:xfrm>
        <a:prstGeom prst="ellipse">
          <a:avLst/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表达简介</a:t>
          </a:r>
          <a:endParaRPr lang="zh-CN" altLang="en-US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80A5B3BD-917F-4AAF-84E1-9A5B5AFABF0C}" type="parTrans" cxnId="{8941200C-8C8A-4A97-87E0-8324E6110697}">
      <dgm:prSet/>
      <dgm:spPr/>
      <dgm:t>
        <a:bodyPr/>
        <a:lstStyle/>
        <a:p>
          <a:endParaRPr lang="zh-CN" altLang="en-US"/>
        </a:p>
      </dgm:t>
    </dgm:pt>
    <dgm:pt modelId="{F8618523-A14F-4B5D-B16B-D506B1DE704F}" type="sibTrans" cxnId="{8941200C-8C8A-4A97-87E0-8324E6110697}">
      <dgm:prSet/>
      <dgm:spPr>
        <a:xfrm>
          <a:off x="1606107" y="532588"/>
          <a:ext cx="3556537" cy="3556537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DE667F11-462F-40CC-B5F1-259A2832CB04}">
      <dgm:prSet phldrT="[文本]"/>
      <dgm:spPr>
        <a:xfrm>
          <a:off x="1074733" y="1738256"/>
          <a:ext cx="1145201" cy="1145201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布局合理</a:t>
          </a:r>
          <a:endParaRPr lang="zh-CN" altLang="en-US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FC7DB39C-C1E8-4332-A18E-53465E2EC01A}" type="parTrans" cxnId="{3E2404E2-241A-4941-A84B-435B3503E74C}">
      <dgm:prSet/>
      <dgm:spPr/>
      <dgm:t>
        <a:bodyPr/>
        <a:lstStyle/>
        <a:p>
          <a:endParaRPr lang="zh-CN" altLang="en-US"/>
        </a:p>
      </dgm:t>
    </dgm:pt>
    <dgm:pt modelId="{05A4B154-51E9-4494-846F-B3F7B9B95CB7}" type="sibTrans" cxnId="{3E2404E2-241A-4941-A84B-435B3503E74C}">
      <dgm:prSet/>
      <dgm:spPr>
        <a:xfrm>
          <a:off x="1606107" y="532588"/>
          <a:ext cx="3556537" cy="3556537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F80CFFD8-AFD4-41C8-9064-DD2141C89DFD}" type="pres">
      <dgm:prSet presAssocID="{6BE77B35-3C6E-4842-95B8-19BA066AA3D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A9B09D-9A15-4819-BC06-DEA125D1BB05}" type="pres">
      <dgm:prSet presAssocID="{B1643B73-E113-4B0F-9F89-935402E00B8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37EE6E3-BD57-4311-9F9A-674E31BC9FBF}" type="pres">
      <dgm:prSet presAssocID="{02B210E3-F881-41EB-B185-D6F578DBF1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1D78C-9ECE-42C6-A1B4-96404483085E}" type="pres">
      <dgm:prSet presAssocID="{02B210E3-F881-41EB-B185-D6F578DBF176}" presName="dummy" presStyleCnt="0"/>
      <dgm:spPr/>
      <dgm:t>
        <a:bodyPr/>
        <a:lstStyle/>
        <a:p>
          <a:endParaRPr lang="zh-CN" altLang="en-US"/>
        </a:p>
      </dgm:t>
    </dgm:pt>
    <dgm:pt modelId="{8ED8EEF9-0F95-41EF-92AB-9B3B113D3EB7}" type="pres">
      <dgm:prSet presAssocID="{525430A3-B13A-4DE8-A2F5-667D7EB1300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D62FE1-C839-4113-BB85-89517C7CDEC5}" type="pres">
      <dgm:prSet presAssocID="{6679CAB0-0E66-4EB3-B524-B66E49D0403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67F451-689D-4D28-A2C8-6B0DBB91D85C}" type="pres">
      <dgm:prSet presAssocID="{6679CAB0-0E66-4EB3-B524-B66E49D04032}" presName="dummy" presStyleCnt="0"/>
      <dgm:spPr/>
      <dgm:t>
        <a:bodyPr/>
        <a:lstStyle/>
        <a:p>
          <a:endParaRPr lang="zh-CN" altLang="en-US"/>
        </a:p>
      </dgm:t>
    </dgm:pt>
    <dgm:pt modelId="{400077A4-CD2B-4B42-8237-690290233B07}" type="pres">
      <dgm:prSet presAssocID="{254F014E-4114-4B48-8F0F-E08BCD6ED8A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178A640-C9F3-4C87-B668-921A9F771B72}" type="pres">
      <dgm:prSet presAssocID="{1B1B297D-FFFD-4045-8D92-4C24C1FBC7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8908C-7162-4FF9-9880-B5B36980AB48}" type="pres">
      <dgm:prSet presAssocID="{1B1B297D-FFFD-4045-8D92-4C24C1FBC7A2}" presName="dummy" presStyleCnt="0"/>
      <dgm:spPr/>
      <dgm:t>
        <a:bodyPr/>
        <a:lstStyle/>
        <a:p>
          <a:endParaRPr lang="zh-CN" altLang="en-US"/>
        </a:p>
      </dgm:t>
    </dgm:pt>
    <dgm:pt modelId="{D0FEA200-C518-46CD-9A22-FDF2BB378CDE}" type="pres">
      <dgm:prSet presAssocID="{F8618523-A14F-4B5D-B16B-D506B1DE704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17288F5-6C49-4D6B-9C04-22A9217DDBE0}" type="pres">
      <dgm:prSet presAssocID="{DE667F11-462F-40CC-B5F1-259A2832CB0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A8651-75DB-422A-8DE9-331A73C32C61}" type="pres">
      <dgm:prSet presAssocID="{DE667F11-462F-40CC-B5F1-259A2832CB04}" presName="dummy" presStyleCnt="0"/>
      <dgm:spPr/>
      <dgm:t>
        <a:bodyPr/>
        <a:lstStyle/>
        <a:p>
          <a:endParaRPr lang="zh-CN" altLang="en-US"/>
        </a:p>
      </dgm:t>
    </dgm:pt>
    <dgm:pt modelId="{3C3EF73D-72A0-46A6-A7DE-E6D2E0C0BFE8}" type="pres">
      <dgm:prSet presAssocID="{05A4B154-51E9-4494-846F-B3F7B9B95CB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4A446D1-5928-45FF-8C72-0CF14EF96A59}" type="presOf" srcId="{05A4B154-51E9-4494-846F-B3F7B9B95CB7}" destId="{3C3EF73D-72A0-46A6-A7DE-E6D2E0C0BFE8}" srcOrd="0" destOrd="0" presId="urn:microsoft.com/office/officeart/2005/8/layout/radial6"/>
    <dgm:cxn modelId="{20D00297-7B41-40EE-9425-A8CEBECEDB1A}" type="presOf" srcId="{6BE77B35-3C6E-4842-95B8-19BA066AA3DE}" destId="{F80CFFD8-AFD4-41C8-9064-DD2141C89DFD}" srcOrd="0" destOrd="0" presId="urn:microsoft.com/office/officeart/2005/8/layout/radial6"/>
    <dgm:cxn modelId="{3476272D-7372-417F-A733-B18488AF7FB1}" type="presOf" srcId="{525430A3-B13A-4DE8-A2F5-667D7EB13005}" destId="{8ED8EEF9-0F95-41EF-92AB-9B3B113D3EB7}" srcOrd="0" destOrd="0" presId="urn:microsoft.com/office/officeart/2005/8/layout/radial6"/>
    <dgm:cxn modelId="{7D07826F-13B1-4868-8517-E6AC384070DA}" type="presOf" srcId="{B1643B73-E113-4B0F-9F89-935402E00B82}" destId="{73A9B09D-9A15-4819-BC06-DEA125D1BB05}" srcOrd="0" destOrd="0" presId="urn:microsoft.com/office/officeart/2005/8/layout/radial6"/>
    <dgm:cxn modelId="{2EAD2673-659E-4D5B-97DA-39B00FAF927E}" srcId="{B1643B73-E113-4B0F-9F89-935402E00B82}" destId="{6679CAB0-0E66-4EB3-B524-B66E49D04032}" srcOrd="1" destOrd="0" parTransId="{9A1771BE-6BA4-4972-80F2-D058BFCC2F1F}" sibTransId="{254F014E-4114-4B48-8F0F-E08BCD6ED8AF}"/>
    <dgm:cxn modelId="{4E17E401-7E37-4A91-BEA4-7781EEDAE424}" type="presOf" srcId="{6679CAB0-0E66-4EB3-B524-B66E49D04032}" destId="{21D62FE1-C839-4113-BB85-89517C7CDEC5}" srcOrd="0" destOrd="0" presId="urn:microsoft.com/office/officeart/2005/8/layout/radial6"/>
    <dgm:cxn modelId="{8941200C-8C8A-4A97-87E0-8324E6110697}" srcId="{B1643B73-E113-4B0F-9F89-935402E00B82}" destId="{1B1B297D-FFFD-4045-8D92-4C24C1FBC7A2}" srcOrd="2" destOrd="0" parTransId="{80A5B3BD-917F-4AAF-84E1-9A5B5AFABF0C}" sibTransId="{F8618523-A14F-4B5D-B16B-D506B1DE704F}"/>
    <dgm:cxn modelId="{A838E7DE-CD5A-404A-AA45-68C61998A943}" type="presOf" srcId="{02B210E3-F881-41EB-B185-D6F578DBF176}" destId="{237EE6E3-BD57-4311-9F9A-674E31BC9FBF}" srcOrd="0" destOrd="0" presId="urn:microsoft.com/office/officeart/2005/8/layout/radial6"/>
    <dgm:cxn modelId="{9B86A851-5D94-46C3-B421-FD9EA50FFEE5}" type="presOf" srcId="{F8618523-A14F-4B5D-B16B-D506B1DE704F}" destId="{D0FEA200-C518-46CD-9A22-FDF2BB378CDE}" srcOrd="0" destOrd="0" presId="urn:microsoft.com/office/officeart/2005/8/layout/radial6"/>
    <dgm:cxn modelId="{3E2404E2-241A-4941-A84B-435B3503E74C}" srcId="{B1643B73-E113-4B0F-9F89-935402E00B82}" destId="{DE667F11-462F-40CC-B5F1-259A2832CB04}" srcOrd="3" destOrd="0" parTransId="{FC7DB39C-C1E8-4332-A18E-53465E2EC01A}" sibTransId="{05A4B154-51E9-4494-846F-B3F7B9B95CB7}"/>
    <dgm:cxn modelId="{34FFFDB2-3314-4125-B74A-7F7CB5A2A8DB}" type="presOf" srcId="{254F014E-4114-4B48-8F0F-E08BCD6ED8AF}" destId="{400077A4-CD2B-4B42-8237-690290233B07}" srcOrd="0" destOrd="0" presId="urn:microsoft.com/office/officeart/2005/8/layout/radial6"/>
    <dgm:cxn modelId="{63BB8A0F-6465-44F7-ADB5-5FACF9CE4EF1}" type="presOf" srcId="{DE667F11-462F-40CC-B5F1-259A2832CB04}" destId="{717288F5-6C49-4D6B-9C04-22A9217DDBE0}" srcOrd="0" destOrd="0" presId="urn:microsoft.com/office/officeart/2005/8/layout/radial6"/>
    <dgm:cxn modelId="{EC66A28D-B32C-4932-813D-653C2BBDA794}" srcId="{B1643B73-E113-4B0F-9F89-935402E00B82}" destId="{02B210E3-F881-41EB-B185-D6F578DBF176}" srcOrd="0" destOrd="0" parTransId="{120EE6A1-2708-4570-9560-3015D81A1CC9}" sibTransId="{525430A3-B13A-4DE8-A2F5-667D7EB13005}"/>
    <dgm:cxn modelId="{170E78AE-75AD-44E9-A949-EE9C4A8FC44B}" type="presOf" srcId="{1B1B297D-FFFD-4045-8D92-4C24C1FBC7A2}" destId="{B178A640-C9F3-4C87-B668-921A9F771B72}" srcOrd="0" destOrd="0" presId="urn:microsoft.com/office/officeart/2005/8/layout/radial6"/>
    <dgm:cxn modelId="{E2AE3A82-D824-4429-88F4-D9FA64E302E2}" srcId="{6BE77B35-3C6E-4842-95B8-19BA066AA3DE}" destId="{B1643B73-E113-4B0F-9F89-935402E00B82}" srcOrd="0" destOrd="0" parTransId="{BB25F1B3-8163-4159-A254-04130D00A77F}" sibTransId="{22993EBB-FC13-4AA3-A716-49C55DB4D124}"/>
    <dgm:cxn modelId="{53A57143-401B-494B-B662-77C00CABA090}" type="presParOf" srcId="{F80CFFD8-AFD4-41C8-9064-DD2141C89DFD}" destId="{73A9B09D-9A15-4819-BC06-DEA125D1BB05}" srcOrd="0" destOrd="0" presId="urn:microsoft.com/office/officeart/2005/8/layout/radial6"/>
    <dgm:cxn modelId="{26ED9FBF-E106-4D95-9E15-81CFDFBB4698}" type="presParOf" srcId="{F80CFFD8-AFD4-41C8-9064-DD2141C89DFD}" destId="{237EE6E3-BD57-4311-9F9A-674E31BC9FBF}" srcOrd="1" destOrd="0" presId="urn:microsoft.com/office/officeart/2005/8/layout/radial6"/>
    <dgm:cxn modelId="{9A0886C7-3FCD-4E95-A798-DA3EC3F844BD}" type="presParOf" srcId="{F80CFFD8-AFD4-41C8-9064-DD2141C89DFD}" destId="{E2F1D78C-9ECE-42C6-A1B4-96404483085E}" srcOrd="2" destOrd="0" presId="urn:microsoft.com/office/officeart/2005/8/layout/radial6"/>
    <dgm:cxn modelId="{270CE2AA-3609-4636-9CD0-95BF683959CC}" type="presParOf" srcId="{F80CFFD8-AFD4-41C8-9064-DD2141C89DFD}" destId="{8ED8EEF9-0F95-41EF-92AB-9B3B113D3EB7}" srcOrd="3" destOrd="0" presId="urn:microsoft.com/office/officeart/2005/8/layout/radial6"/>
    <dgm:cxn modelId="{CBC2A774-FFA4-4C20-8B6F-3F572EA019FF}" type="presParOf" srcId="{F80CFFD8-AFD4-41C8-9064-DD2141C89DFD}" destId="{21D62FE1-C839-4113-BB85-89517C7CDEC5}" srcOrd="4" destOrd="0" presId="urn:microsoft.com/office/officeart/2005/8/layout/radial6"/>
    <dgm:cxn modelId="{138261F8-244A-4022-8981-194C69E8C0A5}" type="presParOf" srcId="{F80CFFD8-AFD4-41C8-9064-DD2141C89DFD}" destId="{D567F451-689D-4D28-A2C8-6B0DBB91D85C}" srcOrd="5" destOrd="0" presId="urn:microsoft.com/office/officeart/2005/8/layout/radial6"/>
    <dgm:cxn modelId="{0C2DAD10-3A72-4E3D-8ECA-E75913AFABF7}" type="presParOf" srcId="{F80CFFD8-AFD4-41C8-9064-DD2141C89DFD}" destId="{400077A4-CD2B-4B42-8237-690290233B07}" srcOrd="6" destOrd="0" presId="urn:microsoft.com/office/officeart/2005/8/layout/radial6"/>
    <dgm:cxn modelId="{354CC5C2-09ED-4326-BE16-92CAA5E66BBE}" type="presParOf" srcId="{F80CFFD8-AFD4-41C8-9064-DD2141C89DFD}" destId="{B178A640-C9F3-4C87-B668-921A9F771B72}" srcOrd="7" destOrd="0" presId="urn:microsoft.com/office/officeart/2005/8/layout/radial6"/>
    <dgm:cxn modelId="{DC131E35-DF37-4049-8BCD-8BFB82E3C559}" type="presParOf" srcId="{F80CFFD8-AFD4-41C8-9064-DD2141C89DFD}" destId="{0E18908C-7162-4FF9-9880-B5B36980AB48}" srcOrd="8" destOrd="0" presId="urn:microsoft.com/office/officeart/2005/8/layout/radial6"/>
    <dgm:cxn modelId="{D0EDC387-F436-4367-99AD-2810C21F2BD5}" type="presParOf" srcId="{F80CFFD8-AFD4-41C8-9064-DD2141C89DFD}" destId="{D0FEA200-C518-46CD-9A22-FDF2BB378CDE}" srcOrd="9" destOrd="0" presId="urn:microsoft.com/office/officeart/2005/8/layout/radial6"/>
    <dgm:cxn modelId="{3390FF8B-C8FA-45C9-A446-A0ECA0D023CD}" type="presParOf" srcId="{F80CFFD8-AFD4-41C8-9064-DD2141C89DFD}" destId="{717288F5-6C49-4D6B-9C04-22A9217DDBE0}" srcOrd="10" destOrd="0" presId="urn:microsoft.com/office/officeart/2005/8/layout/radial6"/>
    <dgm:cxn modelId="{7B06CB84-92AA-4F21-BAA1-7ADC359FED88}" type="presParOf" srcId="{F80CFFD8-AFD4-41C8-9064-DD2141C89DFD}" destId="{926A8651-75DB-422A-8DE9-331A73C32C61}" srcOrd="11" destOrd="0" presId="urn:microsoft.com/office/officeart/2005/8/layout/radial6"/>
    <dgm:cxn modelId="{2F976A33-4B80-46D4-8D9E-3311ADD998F8}" type="presParOf" srcId="{F80CFFD8-AFD4-41C8-9064-DD2141C89DFD}" destId="{3C3EF73D-72A0-46A6-A7DE-E6D2E0C0BFE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51BF8-AA3C-4249-8627-4ACB2666F5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214261-6B12-483F-8F57-5B7AB31E49CE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zh-CN" altLang="en-US" sz="2800" b="0" dirty="0" smtClean="0">
              <a:solidFill>
                <a:schemeClr val="bg1"/>
              </a:solidFill>
            </a:rPr>
            <a:t>亮点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1A5EFC32-D62E-432F-A987-D94ED25E059C}" type="parTrans" cxnId="{E083CF7E-C0F0-4798-85CC-F411780700C0}">
      <dgm:prSet/>
      <dgm:spPr/>
      <dgm:t>
        <a:bodyPr/>
        <a:lstStyle/>
        <a:p>
          <a:endParaRPr lang="zh-CN" altLang="en-US"/>
        </a:p>
      </dgm:t>
    </dgm:pt>
    <dgm:pt modelId="{1486A47F-AA8C-4A27-8EC8-AE1FE7196E3A}" type="sibTrans" cxnId="{E083CF7E-C0F0-4798-85CC-F411780700C0}">
      <dgm:prSet/>
      <dgm:spPr/>
      <dgm:t>
        <a:bodyPr/>
        <a:lstStyle/>
        <a:p>
          <a:endParaRPr lang="zh-CN" altLang="en-US"/>
        </a:p>
      </dgm:t>
    </dgm:pt>
    <dgm:pt modelId="{159490BB-4DB5-4AC9-99AF-E3CF34E48C71}">
      <dgm:prSet custT="1"/>
      <dgm:spPr/>
      <dgm:t>
        <a:bodyPr/>
        <a:lstStyle/>
        <a:p>
          <a:pPr rtl="0"/>
          <a:r>
            <a:rPr lang="zh-CN" sz="2000" b="0" dirty="0" smtClean="0">
              <a:solidFill>
                <a:schemeClr val="tx1"/>
              </a:solidFill>
            </a:rPr>
            <a:t>使用</a:t>
          </a:r>
          <a:r>
            <a:rPr lang="en-US" altLang="zh-CN" sz="2000" b="0" dirty="0" smtClean="0">
              <a:solidFill>
                <a:schemeClr val="tx1"/>
              </a:solidFill>
            </a:rPr>
            <a:t>spring </a:t>
          </a:r>
          <a:r>
            <a:rPr lang="en-US" altLang="zh-CN" sz="2000" b="0" dirty="0" err="1" smtClean="0">
              <a:solidFill>
                <a:schemeClr val="tx1"/>
              </a:solidFill>
            </a:rPr>
            <a:t>mvc</a:t>
          </a:r>
          <a:r>
            <a:rPr lang="en-US" altLang="zh-CN" sz="2000" b="0" dirty="0" smtClean="0">
              <a:solidFill>
                <a:schemeClr val="tx1"/>
              </a:solidFill>
            </a:rPr>
            <a:t> </a:t>
          </a:r>
          <a:r>
            <a:rPr lang="en-US" altLang="zh-CN" sz="2000" b="0" dirty="0" err="1" smtClean="0">
              <a:solidFill>
                <a:schemeClr val="tx1"/>
              </a:solidFill>
            </a:rPr>
            <a:t>mybatis</a:t>
          </a:r>
          <a:r>
            <a:rPr lang="zh-CN" altLang="en-US" sz="2000" b="0" dirty="0" smtClean="0">
              <a:solidFill>
                <a:schemeClr val="tx1"/>
              </a:solidFill>
            </a:rPr>
            <a:t>后台框架便于高效率后台管理开发</a:t>
          </a:r>
          <a:endParaRPr lang="zh-CN" sz="2000" dirty="0">
            <a:solidFill>
              <a:schemeClr val="tx1"/>
            </a:solidFill>
          </a:endParaRPr>
        </a:p>
      </dgm:t>
    </dgm:pt>
    <dgm:pt modelId="{2695E6D0-A330-4A7D-B26D-14D474044F42}" type="parTrans" cxnId="{97BDE40F-BC57-4F6A-8E6E-321176DCE18B}">
      <dgm:prSet/>
      <dgm:spPr/>
      <dgm:t>
        <a:bodyPr/>
        <a:lstStyle/>
        <a:p>
          <a:endParaRPr lang="zh-CN" altLang="en-US"/>
        </a:p>
      </dgm:t>
    </dgm:pt>
    <dgm:pt modelId="{D05F9A1A-24A0-454A-B48F-5D5A7912B333}" type="sibTrans" cxnId="{97BDE40F-BC57-4F6A-8E6E-321176DCE18B}">
      <dgm:prSet/>
      <dgm:spPr/>
      <dgm:t>
        <a:bodyPr/>
        <a:lstStyle/>
        <a:p>
          <a:endParaRPr lang="zh-CN" altLang="en-US"/>
        </a:p>
      </dgm:t>
    </dgm:pt>
    <dgm:pt modelId="{A1D6F34C-D4B9-473D-BD25-660E0351F73C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使用柱状图（可切换为折线图）、饼图展示分析数据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A6E32A76-053E-4738-9E00-D8D077C1D237}" type="parTrans" cxnId="{E6A4DF8E-F3FE-4B0A-AEED-72D5C5CAE723}">
      <dgm:prSet/>
      <dgm:spPr/>
      <dgm:t>
        <a:bodyPr/>
        <a:lstStyle/>
        <a:p>
          <a:endParaRPr lang="zh-CN" altLang="en-US"/>
        </a:p>
      </dgm:t>
    </dgm:pt>
    <dgm:pt modelId="{C39F00C8-F8F1-4C7D-A259-4786ABFE1E23}" type="sibTrans" cxnId="{E6A4DF8E-F3FE-4B0A-AEED-72D5C5CAE723}">
      <dgm:prSet/>
      <dgm:spPr/>
      <dgm:t>
        <a:bodyPr/>
        <a:lstStyle/>
        <a:p>
          <a:endParaRPr lang="zh-CN" altLang="en-US"/>
        </a:p>
      </dgm:t>
    </dgm:pt>
    <dgm:pt modelId="{43C5F61D-67D6-4134-9ABC-5FF7D29811FF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针对不同类型用户之前页面可视区域不同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3888175-228E-47F9-A2AB-336665FED216}" type="parTrans" cxnId="{10E3B972-02B1-4354-9204-A20D7FEB14D3}">
      <dgm:prSet/>
      <dgm:spPr/>
      <dgm:t>
        <a:bodyPr/>
        <a:lstStyle/>
        <a:p>
          <a:endParaRPr lang="zh-CN" altLang="en-US"/>
        </a:p>
      </dgm:t>
    </dgm:pt>
    <dgm:pt modelId="{5CD08DC6-2A3B-4613-A5F9-8DDD60B02BD2}" type="sibTrans" cxnId="{10E3B972-02B1-4354-9204-A20D7FEB14D3}">
      <dgm:prSet/>
      <dgm:spPr/>
      <dgm:t>
        <a:bodyPr/>
        <a:lstStyle/>
        <a:p>
          <a:endParaRPr lang="zh-CN" altLang="en-US"/>
        </a:p>
      </dgm:t>
    </dgm:pt>
    <dgm:pt modelId="{4CA53FF9-496B-46AB-B187-4763C13BE72E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提供社区交流分享，便于用户之前探讨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452817E-1E75-4F11-A238-2F4076D40B3F}" type="parTrans" cxnId="{D8C8F694-B10C-4932-B1F2-2B93D40B965E}">
      <dgm:prSet/>
      <dgm:spPr/>
      <dgm:t>
        <a:bodyPr/>
        <a:lstStyle/>
        <a:p>
          <a:endParaRPr lang="zh-CN" altLang="en-US"/>
        </a:p>
      </dgm:t>
    </dgm:pt>
    <dgm:pt modelId="{79646FA1-3A75-468E-AED4-5E6F70942000}" type="sibTrans" cxnId="{D8C8F694-B10C-4932-B1F2-2B93D40B965E}">
      <dgm:prSet/>
      <dgm:spPr/>
      <dgm:t>
        <a:bodyPr/>
        <a:lstStyle/>
        <a:p>
          <a:endParaRPr lang="zh-CN" altLang="en-US"/>
        </a:p>
      </dgm:t>
    </dgm:pt>
    <dgm:pt modelId="{932AE50A-B4CD-4511-87AC-1005883A7543}" type="pres">
      <dgm:prSet presAssocID="{2AC51BF8-AA3C-4249-8627-4ACB2666F5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2D44EE-F891-4E4D-9377-606277D97A7C}" type="pres">
      <dgm:prSet presAssocID="{CB214261-6B12-483F-8F57-5B7AB31E49CE}" presName="parentText" presStyleLbl="node1" presStyleIdx="0" presStyleCnt="1" custScaleY="397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F5473-1A2D-4440-A472-2EF7771FDB3E}" type="pres">
      <dgm:prSet presAssocID="{CB214261-6B12-483F-8F57-5B7AB31E49C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83CF7E-C0F0-4798-85CC-F411780700C0}" srcId="{2AC51BF8-AA3C-4249-8627-4ACB2666F55D}" destId="{CB214261-6B12-483F-8F57-5B7AB31E49CE}" srcOrd="0" destOrd="0" parTransId="{1A5EFC32-D62E-432F-A987-D94ED25E059C}" sibTransId="{1486A47F-AA8C-4A27-8EC8-AE1FE7196E3A}"/>
    <dgm:cxn modelId="{D8C8F694-B10C-4932-B1F2-2B93D40B965E}" srcId="{CB214261-6B12-483F-8F57-5B7AB31E49CE}" destId="{4CA53FF9-496B-46AB-B187-4763C13BE72E}" srcOrd="3" destOrd="0" parTransId="{D452817E-1E75-4F11-A238-2F4076D40B3F}" sibTransId="{79646FA1-3A75-468E-AED4-5E6F70942000}"/>
    <dgm:cxn modelId="{EF3A766A-40A2-46D4-B1A9-38F37F7ECFAF}" type="presOf" srcId="{43C5F61D-67D6-4134-9ABC-5FF7D29811FF}" destId="{A03F5473-1A2D-4440-A472-2EF7771FDB3E}" srcOrd="0" destOrd="2" presId="urn:microsoft.com/office/officeart/2005/8/layout/vList2"/>
    <dgm:cxn modelId="{7978D557-1367-4750-A11F-AEA84E8B0089}" type="presOf" srcId="{A1D6F34C-D4B9-473D-BD25-660E0351F73C}" destId="{A03F5473-1A2D-4440-A472-2EF7771FDB3E}" srcOrd="0" destOrd="1" presId="urn:microsoft.com/office/officeart/2005/8/layout/vList2"/>
    <dgm:cxn modelId="{749551C3-1E23-499F-8D06-FA4ABE7AB476}" type="presOf" srcId="{4CA53FF9-496B-46AB-B187-4763C13BE72E}" destId="{A03F5473-1A2D-4440-A472-2EF7771FDB3E}" srcOrd="0" destOrd="3" presId="urn:microsoft.com/office/officeart/2005/8/layout/vList2"/>
    <dgm:cxn modelId="{97BDE40F-BC57-4F6A-8E6E-321176DCE18B}" srcId="{CB214261-6B12-483F-8F57-5B7AB31E49CE}" destId="{159490BB-4DB5-4AC9-99AF-E3CF34E48C71}" srcOrd="0" destOrd="0" parTransId="{2695E6D0-A330-4A7D-B26D-14D474044F42}" sibTransId="{D05F9A1A-24A0-454A-B48F-5D5A7912B333}"/>
    <dgm:cxn modelId="{7E28EF5E-3F24-40F1-B032-DB3F93D45D06}" type="presOf" srcId="{2AC51BF8-AA3C-4249-8627-4ACB2666F55D}" destId="{932AE50A-B4CD-4511-87AC-1005883A7543}" srcOrd="0" destOrd="0" presId="urn:microsoft.com/office/officeart/2005/8/layout/vList2"/>
    <dgm:cxn modelId="{E6A4DF8E-F3FE-4B0A-AEED-72D5C5CAE723}" srcId="{CB214261-6B12-483F-8F57-5B7AB31E49CE}" destId="{A1D6F34C-D4B9-473D-BD25-660E0351F73C}" srcOrd="1" destOrd="0" parTransId="{A6E32A76-053E-4738-9E00-D8D077C1D237}" sibTransId="{C39F00C8-F8F1-4C7D-A259-4786ABFE1E23}"/>
    <dgm:cxn modelId="{211E844E-733A-4C7A-B732-9CC286EB41E4}" type="presOf" srcId="{159490BB-4DB5-4AC9-99AF-E3CF34E48C71}" destId="{A03F5473-1A2D-4440-A472-2EF7771FDB3E}" srcOrd="0" destOrd="0" presId="urn:microsoft.com/office/officeart/2005/8/layout/vList2"/>
    <dgm:cxn modelId="{10E3B972-02B1-4354-9204-A20D7FEB14D3}" srcId="{CB214261-6B12-483F-8F57-5B7AB31E49CE}" destId="{43C5F61D-67D6-4134-9ABC-5FF7D29811FF}" srcOrd="2" destOrd="0" parTransId="{43888175-228E-47F9-A2AB-336665FED216}" sibTransId="{5CD08DC6-2A3B-4613-A5F9-8DDD60B02BD2}"/>
    <dgm:cxn modelId="{1007A1C1-E4C6-4F38-9039-F3C31FAB03A6}" type="presOf" srcId="{CB214261-6B12-483F-8F57-5B7AB31E49CE}" destId="{552D44EE-F891-4E4D-9377-606277D97A7C}" srcOrd="0" destOrd="0" presId="urn:microsoft.com/office/officeart/2005/8/layout/vList2"/>
    <dgm:cxn modelId="{96A3D16C-DC03-4508-A96E-0148FC252949}" type="presParOf" srcId="{932AE50A-B4CD-4511-87AC-1005883A7543}" destId="{552D44EE-F891-4E4D-9377-606277D97A7C}" srcOrd="0" destOrd="0" presId="urn:microsoft.com/office/officeart/2005/8/layout/vList2"/>
    <dgm:cxn modelId="{CB3CDE16-13A6-4350-B25C-9188339B8E75}" type="presParOf" srcId="{932AE50A-B4CD-4511-87AC-1005883A7543}" destId="{A03F5473-1A2D-4440-A472-2EF7771F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64342-C9B4-4FB0-8B6E-F3EF18048E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8C085F-5856-4007-B3C5-1ED666E470E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altLang="en-US" sz="2800" b="0" dirty="0" smtClean="0"/>
            <a:t>不足</a:t>
          </a:r>
          <a:endParaRPr lang="zh-CN" altLang="en-US" sz="2800" dirty="0"/>
        </a:p>
      </dgm:t>
    </dgm:pt>
    <dgm:pt modelId="{ECD57FBB-293B-40D8-A248-9AE6939DA3EE}" type="parTrans" cxnId="{9F9C8AFF-9652-4D92-8924-8735F5B9C56F}">
      <dgm:prSet/>
      <dgm:spPr/>
      <dgm:t>
        <a:bodyPr/>
        <a:lstStyle/>
        <a:p>
          <a:endParaRPr lang="zh-CN" altLang="en-US"/>
        </a:p>
      </dgm:t>
    </dgm:pt>
    <dgm:pt modelId="{0FA67943-D50A-49F5-B796-806EE2C04B1E}" type="sibTrans" cxnId="{9F9C8AFF-9652-4D92-8924-8735F5B9C56F}">
      <dgm:prSet/>
      <dgm:spPr/>
      <dgm:t>
        <a:bodyPr/>
        <a:lstStyle/>
        <a:p>
          <a:endParaRPr lang="zh-CN" altLang="en-US"/>
        </a:p>
      </dgm:t>
    </dgm:pt>
    <dgm:pt modelId="{BDBF8254-376A-4850-B03A-CF0D390BBD83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用户体验缺乏足够的过渡效果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503938F-BC24-4245-BF48-41D476116FB1}" type="parTrans" cxnId="{D0956B03-FD61-432E-A5A8-DBB73FB05F09}">
      <dgm:prSet/>
      <dgm:spPr/>
      <dgm:t>
        <a:bodyPr/>
        <a:lstStyle/>
        <a:p>
          <a:endParaRPr lang="zh-CN" altLang="en-US"/>
        </a:p>
      </dgm:t>
    </dgm:pt>
    <dgm:pt modelId="{B5CE24AF-5848-49FD-9615-DC843F437580}" type="sibTrans" cxnId="{D0956B03-FD61-432E-A5A8-DBB73FB05F09}">
      <dgm:prSet/>
      <dgm:spPr/>
      <dgm:t>
        <a:bodyPr/>
        <a:lstStyle/>
        <a:p>
          <a:endParaRPr lang="zh-CN" altLang="en-US"/>
        </a:p>
      </dgm:t>
    </dgm:pt>
    <dgm:pt modelId="{45376395-1F32-42F6-A1F7-417653EBCEC2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在数据方面图标显示样式单一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D8114FC-7E3E-403B-86DE-5F9F21D6AC70}" type="parTrans" cxnId="{19E20BEE-A46A-443D-9B6F-472C1A5C5048}">
      <dgm:prSet/>
      <dgm:spPr/>
      <dgm:t>
        <a:bodyPr/>
        <a:lstStyle/>
        <a:p>
          <a:endParaRPr lang="zh-CN" altLang="en-US"/>
        </a:p>
      </dgm:t>
    </dgm:pt>
    <dgm:pt modelId="{A130F985-9F31-4B2C-95E2-D2F98FE490ED}" type="sibTrans" cxnId="{19E20BEE-A46A-443D-9B6F-472C1A5C5048}">
      <dgm:prSet/>
      <dgm:spPr/>
      <dgm:t>
        <a:bodyPr/>
        <a:lstStyle/>
        <a:p>
          <a:endParaRPr lang="zh-CN" altLang="en-US"/>
        </a:p>
      </dgm:t>
    </dgm:pt>
    <dgm:pt modelId="{77A82180-9961-4CA2-BF68-5553AE456049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程序功能不够丰富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A8BD45F-8C00-41C6-8E60-7552B8B8D0A4}" type="parTrans" cxnId="{6FE7E2E1-D526-488B-B725-2114D1D8E7CB}">
      <dgm:prSet/>
      <dgm:spPr/>
      <dgm:t>
        <a:bodyPr/>
        <a:lstStyle/>
        <a:p>
          <a:endParaRPr lang="zh-CN" altLang="en-US"/>
        </a:p>
      </dgm:t>
    </dgm:pt>
    <dgm:pt modelId="{6F2BB22D-7E04-4EB6-941E-222D194B3BC9}" type="sibTrans" cxnId="{6FE7E2E1-D526-488B-B725-2114D1D8E7CB}">
      <dgm:prSet/>
      <dgm:spPr/>
      <dgm:t>
        <a:bodyPr/>
        <a:lstStyle/>
        <a:p>
          <a:endParaRPr lang="zh-CN" altLang="en-US"/>
        </a:p>
      </dgm:t>
    </dgm:pt>
    <dgm:pt modelId="{76DCFD3A-38DC-4E06-8735-819DA9FDEFAF}">
      <dgm:prSet custT="1"/>
      <dgm:spPr/>
      <dgm:t>
        <a:bodyPr/>
        <a:lstStyle/>
        <a:p>
          <a:pPr rtl="0"/>
          <a:r>
            <a:rPr lang="zh-CN" altLang="en-US" sz="2000" b="0" dirty="0" smtClean="0">
              <a:solidFill>
                <a:schemeClr val="tx1"/>
              </a:solidFill>
            </a:rPr>
            <a:t>未在多款浏览器上进行测试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84F772B5-FB11-42FC-977D-BF8EBDB7D84A}" type="parTrans" cxnId="{3EDF2B24-8EB0-4F64-B6DD-F97FB6C9D492}">
      <dgm:prSet/>
      <dgm:spPr/>
      <dgm:t>
        <a:bodyPr/>
        <a:lstStyle/>
        <a:p>
          <a:endParaRPr lang="zh-CN" altLang="en-US"/>
        </a:p>
      </dgm:t>
    </dgm:pt>
    <dgm:pt modelId="{D0EB776E-E9BF-4172-8BC3-08DEAA552C0A}" type="sibTrans" cxnId="{3EDF2B24-8EB0-4F64-B6DD-F97FB6C9D492}">
      <dgm:prSet/>
      <dgm:spPr/>
      <dgm:t>
        <a:bodyPr/>
        <a:lstStyle/>
        <a:p>
          <a:endParaRPr lang="zh-CN" altLang="en-US"/>
        </a:p>
      </dgm:t>
    </dgm:pt>
    <dgm:pt modelId="{8FAEE2F2-A49A-46AA-AC45-C320657E3B48}" type="pres">
      <dgm:prSet presAssocID="{14664342-C9B4-4FB0-8B6E-F3EF18048E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CD555D-B350-44D2-A29A-E0C7363E2C04}" type="pres">
      <dgm:prSet presAssocID="{EB8C085F-5856-4007-B3C5-1ED666E470E7}" presName="parentText" presStyleLbl="node1" presStyleIdx="0" presStyleCnt="1" custScaleY="37174" custLinFactNeighborX="933" custLinFactNeighborY="-4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38A84-9407-43FB-9826-78C9D399B26A}" type="pres">
      <dgm:prSet presAssocID="{EB8C085F-5856-4007-B3C5-1ED666E470E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8490E9-F52C-4620-99DC-70136A6563E5}" type="presOf" srcId="{14664342-C9B4-4FB0-8B6E-F3EF18048EC5}" destId="{8FAEE2F2-A49A-46AA-AC45-C320657E3B48}" srcOrd="0" destOrd="0" presId="urn:microsoft.com/office/officeart/2005/8/layout/vList2"/>
    <dgm:cxn modelId="{9F9C8AFF-9652-4D92-8924-8735F5B9C56F}" srcId="{14664342-C9B4-4FB0-8B6E-F3EF18048EC5}" destId="{EB8C085F-5856-4007-B3C5-1ED666E470E7}" srcOrd="0" destOrd="0" parTransId="{ECD57FBB-293B-40D8-A248-9AE6939DA3EE}" sibTransId="{0FA67943-D50A-49F5-B796-806EE2C04B1E}"/>
    <dgm:cxn modelId="{F0FADA32-5728-47C3-84A6-F29CE5A15FD8}" type="presOf" srcId="{45376395-1F32-42F6-A1F7-417653EBCEC2}" destId="{30E38A84-9407-43FB-9826-78C9D399B26A}" srcOrd="0" destOrd="1" presId="urn:microsoft.com/office/officeart/2005/8/layout/vList2"/>
    <dgm:cxn modelId="{19E20BEE-A46A-443D-9B6F-472C1A5C5048}" srcId="{EB8C085F-5856-4007-B3C5-1ED666E470E7}" destId="{45376395-1F32-42F6-A1F7-417653EBCEC2}" srcOrd="1" destOrd="0" parTransId="{9D8114FC-7E3E-403B-86DE-5F9F21D6AC70}" sibTransId="{A130F985-9F31-4B2C-95E2-D2F98FE490ED}"/>
    <dgm:cxn modelId="{3994A883-6B1D-4D51-946B-BF9AF839EBF3}" type="presOf" srcId="{77A82180-9961-4CA2-BF68-5553AE456049}" destId="{30E38A84-9407-43FB-9826-78C9D399B26A}" srcOrd="0" destOrd="2" presId="urn:microsoft.com/office/officeart/2005/8/layout/vList2"/>
    <dgm:cxn modelId="{6FE7E2E1-D526-488B-B725-2114D1D8E7CB}" srcId="{EB8C085F-5856-4007-B3C5-1ED666E470E7}" destId="{77A82180-9961-4CA2-BF68-5553AE456049}" srcOrd="2" destOrd="0" parTransId="{BA8BD45F-8C00-41C6-8E60-7552B8B8D0A4}" sibTransId="{6F2BB22D-7E04-4EB6-941E-222D194B3BC9}"/>
    <dgm:cxn modelId="{600135BF-76A9-48E6-8E8C-203A8EC98551}" type="presOf" srcId="{BDBF8254-376A-4850-B03A-CF0D390BBD83}" destId="{30E38A84-9407-43FB-9826-78C9D399B26A}" srcOrd="0" destOrd="0" presId="urn:microsoft.com/office/officeart/2005/8/layout/vList2"/>
    <dgm:cxn modelId="{ED5CFB3C-0F3F-4333-AC39-5F9D5460392F}" type="presOf" srcId="{EB8C085F-5856-4007-B3C5-1ED666E470E7}" destId="{98CD555D-B350-44D2-A29A-E0C7363E2C04}" srcOrd="0" destOrd="0" presId="urn:microsoft.com/office/officeart/2005/8/layout/vList2"/>
    <dgm:cxn modelId="{D0956B03-FD61-432E-A5A8-DBB73FB05F09}" srcId="{EB8C085F-5856-4007-B3C5-1ED666E470E7}" destId="{BDBF8254-376A-4850-B03A-CF0D390BBD83}" srcOrd="0" destOrd="0" parTransId="{2503938F-BC24-4245-BF48-41D476116FB1}" sibTransId="{B5CE24AF-5848-49FD-9615-DC843F437580}"/>
    <dgm:cxn modelId="{3EDF2B24-8EB0-4F64-B6DD-F97FB6C9D492}" srcId="{EB8C085F-5856-4007-B3C5-1ED666E470E7}" destId="{76DCFD3A-38DC-4E06-8735-819DA9FDEFAF}" srcOrd="3" destOrd="0" parTransId="{84F772B5-FB11-42FC-977D-BF8EBDB7D84A}" sibTransId="{D0EB776E-E9BF-4172-8BC3-08DEAA552C0A}"/>
    <dgm:cxn modelId="{BE01AD18-472A-43F4-9C39-398CFFC8B225}" type="presOf" srcId="{76DCFD3A-38DC-4E06-8735-819DA9FDEFAF}" destId="{30E38A84-9407-43FB-9826-78C9D399B26A}" srcOrd="0" destOrd="3" presId="urn:microsoft.com/office/officeart/2005/8/layout/vList2"/>
    <dgm:cxn modelId="{2E9F74FD-6F1B-45CB-BDA1-78398E6B1C6F}" type="presParOf" srcId="{8FAEE2F2-A49A-46AA-AC45-C320657E3B48}" destId="{98CD555D-B350-44D2-A29A-E0C7363E2C04}" srcOrd="0" destOrd="0" presId="urn:microsoft.com/office/officeart/2005/8/layout/vList2"/>
    <dgm:cxn modelId="{A127A07B-5A1F-4325-9D34-679842D179B5}" type="presParOf" srcId="{8FAEE2F2-A49A-46AA-AC45-C320657E3B48}" destId="{30E38A84-9407-43FB-9826-78C9D399B2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22F2B-6AFB-4C35-9B61-AE1E45C6B394}">
      <dsp:nvSpPr>
        <dsp:cNvPr id="0" name=""/>
        <dsp:cNvSpPr/>
      </dsp:nvSpPr>
      <dsp:spPr>
        <a:xfrm rot="16200000">
          <a:off x="467782" y="1163741"/>
          <a:ext cx="2464245" cy="15059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0" rIns="205740" bIns="22860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课程类别统计</a:t>
          </a:r>
          <a:endParaRPr lang="zh-CN" altLang="en-US" sz="3600" kern="1200" dirty="0"/>
        </a:p>
      </dsp:txBody>
      <dsp:txXfrm rot="5400000">
        <a:off x="1020473" y="758102"/>
        <a:ext cx="1432389" cy="2317193"/>
      </dsp:txXfrm>
    </dsp:sp>
    <dsp:sp modelId="{2B310A61-110C-4D44-84D5-0C6F0E63BF04}">
      <dsp:nvSpPr>
        <dsp:cNvPr id="0" name=""/>
        <dsp:cNvSpPr/>
      </dsp:nvSpPr>
      <dsp:spPr>
        <a:xfrm rot="5400000">
          <a:off x="2042078" y="1163741"/>
          <a:ext cx="2464245" cy="15059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28600" rIns="137160" bIns="22860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成绩统计</a:t>
          </a:r>
          <a:endParaRPr lang="zh-CN" altLang="en-US" sz="3600" kern="1200" dirty="0"/>
        </a:p>
      </dsp:txBody>
      <dsp:txXfrm rot="-5400000">
        <a:off x="2521243" y="758102"/>
        <a:ext cx="1432389" cy="2317193"/>
      </dsp:txXfrm>
    </dsp:sp>
    <dsp:sp modelId="{28440D43-E523-46F0-AFE6-B259F5D8D1C7}">
      <dsp:nvSpPr>
        <dsp:cNvPr id="0" name=""/>
        <dsp:cNvSpPr/>
      </dsp:nvSpPr>
      <dsp:spPr>
        <a:xfrm>
          <a:off x="1699751" y="0"/>
          <a:ext cx="1574295" cy="157421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F76DB-1188-4207-BD93-A3B3475B5A23}">
      <dsp:nvSpPr>
        <dsp:cNvPr id="0" name=""/>
        <dsp:cNvSpPr/>
      </dsp:nvSpPr>
      <dsp:spPr>
        <a:xfrm rot="10800000">
          <a:off x="1699751" y="2258795"/>
          <a:ext cx="1574295" cy="157421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EF73D-72A0-46A6-A7DE-E6D2E0C0BFE8}">
      <dsp:nvSpPr>
        <dsp:cNvPr id="0" name=""/>
        <dsp:cNvSpPr/>
      </dsp:nvSpPr>
      <dsp:spPr>
        <a:xfrm>
          <a:off x="1606107" y="532588"/>
          <a:ext cx="3556537" cy="3556537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200-C518-46CD-9A22-FDF2BB378CDE}">
      <dsp:nvSpPr>
        <dsp:cNvPr id="0" name=""/>
        <dsp:cNvSpPr/>
      </dsp:nvSpPr>
      <dsp:spPr>
        <a:xfrm>
          <a:off x="1606107" y="532588"/>
          <a:ext cx="3556537" cy="3556537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77A4-CD2B-4B42-8237-690290233B07}">
      <dsp:nvSpPr>
        <dsp:cNvPr id="0" name=""/>
        <dsp:cNvSpPr/>
      </dsp:nvSpPr>
      <dsp:spPr>
        <a:xfrm>
          <a:off x="1606107" y="532588"/>
          <a:ext cx="3556537" cy="3556537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8EEF9-0F95-41EF-92AB-9B3B113D3EB7}">
      <dsp:nvSpPr>
        <dsp:cNvPr id="0" name=""/>
        <dsp:cNvSpPr/>
      </dsp:nvSpPr>
      <dsp:spPr>
        <a:xfrm>
          <a:off x="1606107" y="532588"/>
          <a:ext cx="3556537" cy="3556537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B09D-9A15-4819-BC06-DEA125D1BB05}">
      <dsp:nvSpPr>
        <dsp:cNvPr id="0" name=""/>
        <dsp:cNvSpPr/>
      </dsp:nvSpPr>
      <dsp:spPr>
        <a:xfrm>
          <a:off x="2566374" y="1492856"/>
          <a:ext cx="1636002" cy="1636002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用户</a:t>
          </a:r>
          <a:endParaRPr lang="zh-CN" altLang="en-US" sz="41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805961" y="1732443"/>
        <a:ext cx="1156828" cy="1156828"/>
      </dsp:txXfrm>
    </dsp:sp>
    <dsp:sp modelId="{237EE6E3-BD57-4311-9F9A-674E31BC9FBF}">
      <dsp:nvSpPr>
        <dsp:cNvPr id="0" name=""/>
        <dsp:cNvSpPr/>
      </dsp:nvSpPr>
      <dsp:spPr>
        <a:xfrm>
          <a:off x="2811775" y="1215"/>
          <a:ext cx="1145201" cy="1145201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便于点击</a:t>
          </a:r>
          <a:endParaRPr lang="zh-CN" altLang="en-US" sz="25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979486" y="168926"/>
        <a:ext cx="809779" cy="809779"/>
      </dsp:txXfrm>
    </dsp:sp>
    <dsp:sp modelId="{21D62FE1-C839-4113-BB85-89517C7CDEC5}">
      <dsp:nvSpPr>
        <dsp:cNvPr id="0" name=""/>
        <dsp:cNvSpPr/>
      </dsp:nvSpPr>
      <dsp:spPr>
        <a:xfrm>
          <a:off x="4548816" y="1738256"/>
          <a:ext cx="1145201" cy="1145201"/>
        </a:xfrm>
        <a:prstGeom prst="ellipse">
          <a:avLst/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交流分享</a:t>
          </a:r>
          <a:endParaRPr lang="zh-CN" altLang="en-US" sz="25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716527" y="1905967"/>
        <a:ext cx="809779" cy="809779"/>
      </dsp:txXfrm>
    </dsp:sp>
    <dsp:sp modelId="{B178A640-C9F3-4C87-B668-921A9F771B72}">
      <dsp:nvSpPr>
        <dsp:cNvPr id="0" name=""/>
        <dsp:cNvSpPr/>
      </dsp:nvSpPr>
      <dsp:spPr>
        <a:xfrm>
          <a:off x="2811775" y="3475298"/>
          <a:ext cx="1145201" cy="1145201"/>
        </a:xfrm>
        <a:prstGeom prst="ellipse">
          <a:avLst/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表达简介</a:t>
          </a:r>
          <a:endParaRPr lang="zh-CN" altLang="en-US" sz="25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979486" y="3643009"/>
        <a:ext cx="809779" cy="809779"/>
      </dsp:txXfrm>
    </dsp:sp>
    <dsp:sp modelId="{717288F5-6C49-4D6B-9C04-22A9217DDBE0}">
      <dsp:nvSpPr>
        <dsp:cNvPr id="0" name=""/>
        <dsp:cNvSpPr/>
      </dsp:nvSpPr>
      <dsp:spPr>
        <a:xfrm>
          <a:off x="1074733" y="1738256"/>
          <a:ext cx="1145201" cy="1145201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ysClr val="window" lastClr="FFFFFF"/>
              </a:solidFill>
              <a:latin typeface="Calibri"/>
              <a:ea typeface="宋体" panose="02010600030101010101" pitchFamily="2" charset="-122"/>
              <a:cs typeface="+mn-cs"/>
            </a:rPr>
            <a:t>布局合理</a:t>
          </a:r>
          <a:endParaRPr lang="zh-CN" altLang="en-US" sz="2500" kern="1200" dirty="0">
            <a:solidFill>
              <a:sysClr val="window" lastClr="FFFFFF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1242444" y="1905967"/>
        <a:ext cx="809779" cy="809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D44EE-F891-4E4D-9377-606277D97A7C}">
      <dsp:nvSpPr>
        <dsp:cNvPr id="0" name=""/>
        <dsp:cNvSpPr/>
      </dsp:nvSpPr>
      <dsp:spPr>
        <a:xfrm>
          <a:off x="0" y="459110"/>
          <a:ext cx="9717864" cy="476440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bg1"/>
              </a:solidFill>
            </a:rPr>
            <a:t>亮点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23258" y="482368"/>
        <a:ext cx="9671348" cy="429924"/>
      </dsp:txXfrm>
    </dsp:sp>
    <dsp:sp modelId="{A03F5473-1A2D-4440-A472-2EF7771FDB3E}">
      <dsp:nvSpPr>
        <dsp:cNvPr id="0" name=""/>
        <dsp:cNvSpPr/>
      </dsp:nvSpPr>
      <dsp:spPr>
        <a:xfrm>
          <a:off x="0" y="935550"/>
          <a:ext cx="9717864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4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b="0" kern="1200" dirty="0" smtClean="0">
              <a:solidFill>
                <a:schemeClr val="tx1"/>
              </a:solidFill>
            </a:rPr>
            <a:t>使用</a:t>
          </a:r>
          <a:r>
            <a:rPr lang="en-US" altLang="zh-CN" sz="2000" b="0" kern="1200" dirty="0" smtClean="0">
              <a:solidFill>
                <a:schemeClr val="tx1"/>
              </a:solidFill>
            </a:rPr>
            <a:t>spring </a:t>
          </a:r>
          <a:r>
            <a:rPr lang="en-US" altLang="zh-CN" sz="2000" b="0" kern="1200" dirty="0" err="1" smtClean="0">
              <a:solidFill>
                <a:schemeClr val="tx1"/>
              </a:solidFill>
            </a:rPr>
            <a:t>mvc</a:t>
          </a:r>
          <a:r>
            <a:rPr lang="en-US" altLang="zh-CN" sz="2000" b="0" kern="1200" dirty="0" smtClean="0">
              <a:solidFill>
                <a:schemeClr val="tx1"/>
              </a:solidFill>
            </a:rPr>
            <a:t> </a:t>
          </a:r>
          <a:r>
            <a:rPr lang="en-US" altLang="zh-CN" sz="2000" b="0" kern="1200" dirty="0" err="1" smtClean="0">
              <a:solidFill>
                <a:schemeClr val="tx1"/>
              </a:solidFill>
            </a:rPr>
            <a:t>mybatis</a:t>
          </a:r>
          <a:r>
            <a:rPr lang="zh-CN" altLang="en-US" sz="2000" b="0" kern="1200" dirty="0" smtClean="0">
              <a:solidFill>
                <a:schemeClr val="tx1"/>
              </a:solidFill>
            </a:rPr>
            <a:t>后台框架便于高效率后台管理开发</a:t>
          </a:r>
          <a:endParaRPr lang="zh-CN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使用柱状图（可切换为折线图）、饼图展示分析数据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针对不同类型用户之前页面可视区域不同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提供社区交流分享，便于用户之前探讨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935550"/>
        <a:ext cx="9717864" cy="149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D555D-B350-44D2-A29A-E0C7363E2C04}">
      <dsp:nvSpPr>
        <dsp:cNvPr id="0" name=""/>
        <dsp:cNvSpPr/>
      </dsp:nvSpPr>
      <dsp:spPr>
        <a:xfrm>
          <a:off x="0" y="306331"/>
          <a:ext cx="9666399" cy="445374"/>
        </a:xfrm>
        <a:prstGeom prst="roundRect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/>
            <a:t>不足</a:t>
          </a:r>
          <a:endParaRPr lang="zh-CN" altLang="en-US" sz="2800" kern="1200" dirty="0"/>
        </a:p>
      </dsp:txBody>
      <dsp:txXfrm>
        <a:off x="21741" y="328072"/>
        <a:ext cx="9622917" cy="401892"/>
      </dsp:txXfrm>
    </dsp:sp>
    <dsp:sp modelId="{30E38A84-9407-43FB-9826-78C9D399B26A}">
      <dsp:nvSpPr>
        <dsp:cNvPr id="0" name=""/>
        <dsp:cNvSpPr/>
      </dsp:nvSpPr>
      <dsp:spPr>
        <a:xfrm>
          <a:off x="0" y="758934"/>
          <a:ext cx="9666399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90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用户体验缺乏足够的过渡效果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在数据方面图标显示样式单一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程序功能不够丰富</a:t>
          </a:r>
          <a:endParaRPr lang="zh-CN" altLang="en-US" sz="2000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kern="1200" dirty="0" smtClean="0">
              <a:solidFill>
                <a:schemeClr val="tx1"/>
              </a:solidFill>
            </a:rPr>
            <a:t>未在多款浏览器上进行测试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758934"/>
        <a:ext cx="9666399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40913" y="2407947"/>
            <a:ext cx="9143998" cy="747377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家教信息服务系统及数据分析</a:t>
            </a:r>
            <a:endParaRPr lang="zh-CN" altLang="en-US" sz="5400" dirty="0"/>
          </a:p>
        </p:txBody>
      </p:sp>
      <p:sp>
        <p:nvSpPr>
          <p:cNvPr id="4" name="矩形 3"/>
          <p:cNvSpPr/>
          <p:nvPr/>
        </p:nvSpPr>
        <p:spPr>
          <a:xfrm flipV="1">
            <a:off x="540913" y="3405818"/>
            <a:ext cx="90023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" y="226266"/>
            <a:ext cx="3335415" cy="764522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941764" y="5441492"/>
            <a:ext cx="2362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答辩人</a:t>
            </a:r>
            <a:r>
              <a:rPr lang="zh-CN" altLang="en-US" sz="2400" b="1" dirty="0" smtClean="0">
                <a:latin typeface="+mn-ea"/>
                <a:ea typeface="+mn-ea"/>
              </a:rPr>
              <a:t>：胡立梦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940152" y="4999862"/>
            <a:ext cx="2364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导  </a:t>
            </a:r>
            <a:r>
              <a:rPr lang="zh-CN" altLang="en-US" sz="2400" b="1" dirty="0" smtClean="0">
                <a:latin typeface="+mn-ea"/>
                <a:ea typeface="+mn-ea"/>
              </a:rPr>
              <a:t>  师：陈永强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940152" y="5903157"/>
            <a:ext cx="2364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2017</a:t>
            </a:r>
            <a:r>
              <a:rPr lang="zh-CN" altLang="en-US" sz="2000" b="1" dirty="0" smtClean="0">
                <a:latin typeface="+mn-ea"/>
                <a:ea typeface="+mn-ea"/>
              </a:rPr>
              <a:t>年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月</a:t>
            </a:r>
            <a:r>
              <a:rPr lang="en-US" altLang="zh-CN" sz="2000" b="1" dirty="0" smtClean="0">
                <a:latin typeface="+mn-ea"/>
                <a:ea typeface="+mn-ea"/>
              </a:rPr>
              <a:t>25</a:t>
            </a:r>
            <a:r>
              <a:rPr lang="zh-CN" altLang="en-US" sz="2000" b="1" dirty="0" smtClean="0">
                <a:latin typeface="+mn-ea"/>
                <a:ea typeface="+mn-ea"/>
              </a:rPr>
              <a:t>日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系统总结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10476450"/>
              </p:ext>
            </p:extLst>
          </p:nvPr>
        </p:nvGraphicFramePr>
        <p:xfrm>
          <a:off x="958722" y="1146026"/>
          <a:ext cx="9717864" cy="288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7548490"/>
              </p:ext>
            </p:extLst>
          </p:nvPr>
        </p:nvGraphicFramePr>
        <p:xfrm>
          <a:off x="971550" y="3812146"/>
          <a:ext cx="9666399" cy="256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40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致谢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108487" y="1592253"/>
            <a:ext cx="1975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 谢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482278" y="2315024"/>
            <a:ext cx="7227441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b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感谢我的母校四年的教育和培养！</a:t>
            </a:r>
            <a:endParaRPr lang="en-US" altLang="zh-CN" b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b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</a:t>
            </a:r>
            <a:r>
              <a:rPr lang="zh-CN" altLang="en-US" b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聂刚老师</a:t>
            </a:r>
            <a:r>
              <a:rPr lang="zh-CN" altLang="en-US" b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的悉心指导</a:t>
            </a:r>
            <a:r>
              <a:rPr lang="zh-CN" altLang="en-US" b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和帮助！</a:t>
            </a:r>
            <a:endParaRPr lang="en-US" altLang="zh-CN" b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buClr>
                <a:srgbClr val="00B0F0"/>
              </a:buClr>
            </a:pPr>
            <a:r>
              <a:rPr lang="zh-CN" altLang="en-US" b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感谢各位答辩</a:t>
            </a:r>
            <a:r>
              <a:rPr lang="zh-CN" altLang="en-US" b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老师的观赏和聆听！</a:t>
            </a:r>
            <a:endParaRPr lang="en-US" altLang="zh-CN" b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" y="2821461"/>
            <a:ext cx="3524726" cy="40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123" y="399244"/>
            <a:ext cx="262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</a:rPr>
              <a:t>目录页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4823" y="190607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01  </a:t>
            </a:r>
            <a:r>
              <a:rPr lang="zh-CN" altLang="en-US" sz="4000" dirty="0" smtClean="0"/>
              <a:t>所用技术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4823" y="2613958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02  </a:t>
            </a:r>
            <a:r>
              <a:rPr lang="zh-CN" altLang="en-US" sz="4000" dirty="0" smtClean="0"/>
              <a:t>系统设计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4823" y="3337549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03  </a:t>
            </a:r>
            <a:r>
              <a:rPr lang="zh-CN" altLang="en-US" sz="4000" dirty="0" smtClean="0"/>
              <a:t>实现展示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44823" y="4045435"/>
            <a:ext cx="3082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04  </a:t>
            </a:r>
            <a:r>
              <a:rPr lang="zh-CN" altLang="en-US" sz="4000" dirty="0" smtClean="0"/>
              <a:t>个人总结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1244823" y="4753321"/>
            <a:ext cx="3082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05  </a:t>
            </a:r>
            <a:r>
              <a:rPr lang="zh-CN" altLang="en-US" sz="4000" dirty="0" smtClean="0"/>
              <a:t>致谢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99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所用技术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0671" y="1533378"/>
            <a:ext cx="10030264" cy="67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前端页面</a:t>
            </a:r>
            <a:r>
              <a:rPr lang="zh-CN" alt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hmtl</a:t>
            </a:r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endParaRPr lang="zh-CN" altLang="en-US" sz="28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0671" y="2757268"/>
            <a:ext cx="1032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后台框架</a:t>
            </a:r>
            <a:r>
              <a:rPr lang="zh-CN" altLang="en-US" sz="28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spring mvc mybits</a:t>
            </a:r>
            <a:endParaRPr lang="zh-CN" altLang="en-US" sz="2800" dirty="0">
              <a:ln>
                <a:solidFill>
                  <a:schemeClr val="accent1">
                    <a:shade val="50000"/>
                  </a:schemeClr>
                </a:solidFill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671" y="38291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服 务 器：</a:t>
            </a:r>
            <a:r>
              <a:rPr lang="en-US" altLang="zh-CN" sz="28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endParaRPr lang="zh-CN" altLang="en-US" sz="2800" dirty="0">
              <a:ln>
                <a:solidFill>
                  <a:schemeClr val="accent1">
                    <a:shade val="50000"/>
                  </a:schemeClr>
                </a:solidFill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8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系统设计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功能模块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885"/>
            <a:ext cx="12192000" cy="59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系统设计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数据库整体设计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77" y="1473374"/>
            <a:ext cx="7695238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系统设计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家教订单服务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b="26155"/>
          <a:stretch/>
        </p:blipFill>
        <p:spPr>
          <a:xfrm>
            <a:off x="3078712" y="1167618"/>
            <a:ext cx="5544783" cy="55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系统设计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05" y="1001184"/>
            <a:ext cx="7203306" cy="3811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75" y="4813120"/>
            <a:ext cx="2780952" cy="1857143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796151464"/>
              </p:ext>
            </p:extLst>
          </p:nvPr>
        </p:nvGraphicFramePr>
        <p:xfrm>
          <a:off x="23338" y="1908676"/>
          <a:ext cx="4974107" cy="383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系统设计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系统界面设计原则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4893"/>
            <a:ext cx="5058514" cy="5773107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919549031"/>
              </p:ext>
            </p:extLst>
          </p:nvPr>
        </p:nvGraphicFramePr>
        <p:xfrm>
          <a:off x="-557038" y="1484784"/>
          <a:ext cx="6768752" cy="4621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1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实现展示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86" y="1012874"/>
            <a:ext cx="9371428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228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方正姚体</vt:lpstr>
      <vt:lpstr>华文新魏</vt:lpstr>
      <vt:lpstr>楷体</vt:lpstr>
      <vt:lpstr>宋体</vt:lpstr>
      <vt:lpstr>微软雅黑</vt:lpstr>
      <vt:lpstr>Arial</vt:lpstr>
      <vt:lpstr>Calibri</vt:lpstr>
      <vt:lpstr>Trebuchet MS</vt:lpstr>
      <vt:lpstr>Verdana</vt:lpstr>
      <vt:lpstr>Wingdings</vt:lpstr>
      <vt:lpstr>Wingdings 3</vt:lpstr>
      <vt:lpstr>平面</vt:lpstr>
      <vt:lpstr>家教信息服务系统及数据分析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家教信息服务系统及数据分析</dc:title>
  <dc:creator>limoaaa</dc:creator>
  <cp:lastModifiedBy>limoaaa</cp:lastModifiedBy>
  <cp:revision>53</cp:revision>
  <dcterms:created xsi:type="dcterms:W3CDTF">2017-05-22T15:19:44Z</dcterms:created>
  <dcterms:modified xsi:type="dcterms:W3CDTF">2017-05-25T05:03:39Z</dcterms:modified>
</cp:coreProperties>
</file>