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F2BA-9371-677E-4278-685B12573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849B-C4AC-F5DF-2625-6534E4E8E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4A3C5-36A2-0410-D1A0-23BC76C3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724F-F72A-197D-0A4B-67C116B8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62544-E2CA-0DB7-A7DF-CD86F974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3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B5A6-0840-5F5E-F123-0411B4BF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65447-5CF9-E5C5-BC6A-2F1189D4B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8182A-17B9-0D03-8CF7-22BD3EBF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1485C-A892-4B8E-EB0D-99BA3A2A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261F2-79D1-0412-BB9E-AA9FC176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23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DCE59-C3D7-09AD-5149-6C41038EE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B30DF-00AE-23FC-B32C-02BB4EDDE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E1758-18B6-3CED-9F2B-2447E9D1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77121-C235-DCF7-27B5-132E543D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2B27D-0F3F-CA88-8110-437019A9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27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CE81-A53F-75B1-E88D-974F983A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52DE-E2B3-DCDA-44FF-2B811B39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C4156-1BE7-B06A-46F7-8A25B409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B4E34-26BC-8675-6E6F-8FD2B791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F6AA2-B6DF-EBFB-A349-6A9E542B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3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D8F9-D147-62DB-24B6-57B35325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17D22-2571-D049-0469-9623FC07C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BF6EE-E5E2-1D9C-8A0F-B45A55E0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0A17-7C67-B9DB-FA44-21773F5F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E7711-813E-88F7-9E65-9CEC880E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88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C525-BF67-AAC3-8816-30DFD643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69C89-1553-DBDA-A02D-6C88AE90A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AB931-C035-A2E9-E9E8-30BD82116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D169B-C6D3-C548-A20F-94F88D1C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4EC7B-4AB2-81CE-502E-5750B391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A9DEE-1842-52CB-9E05-7D0D8514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88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2D52-9905-A2F6-D0A4-CDF52008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FA449-426A-39DC-1711-2CEA78E25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C72CD-7C17-5B0F-F828-393FADBDD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68734-1D58-86C7-327D-5DFCCF703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B7CA6-5D93-42F4-79A4-1631DD922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113C7-5CB7-4B6B-5135-D6001A8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32C91-9EE9-8171-41CA-5AA1D002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343EB-1B7F-794A-FDDC-6DD15E81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1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57D9-596A-1539-8DBB-C188BF02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913F3-ACCA-3652-0D4F-54E0D8CD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81A02-373F-FC65-4E23-5CB22B40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49967-BA3B-32C1-B897-F4722B83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03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FD398-96CB-8BDE-DDE0-81A8E252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B4C82-E1FE-24D1-1785-3417C221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40805-B88C-785D-14E2-8CA90EDA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1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352A-257A-E07D-A363-391209AE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85B0B-EC97-78DF-CD63-87DEDE67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3AC74-5323-EF4A-6A90-307FE421E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93A9B-B945-FA84-138F-DECE2CF0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04DDB-DD93-8BD7-734F-F65B743D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882A7-1C46-99C7-3F34-E0386647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91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C282-5E7A-E6C2-E7C1-9B8597DC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69839-CD26-F865-BCF9-C261C3805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42DEC-16E9-5BBB-D60B-8C66870CA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48626-175B-668C-2BA6-1FC43576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A9E3F-A218-3BF4-40D1-4981C739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AA295-9AD5-D378-4703-DA050D78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1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9C3C2-652B-E205-693B-13F05D99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5601C-1A60-7CF3-1F5C-C6A882743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E5B6D-752A-8BE6-FA96-9ADDB4FFA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85919-2F84-FDD9-A2CD-FEB5342CC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F938-1603-5646-345A-78A3F83E4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5.jpeg"/><Relationship Id="rId5" Type="http://schemas.openxmlformats.org/officeDocument/2006/relationships/image" Target="../media/image2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1CA65E9F-EA5B-2DA7-7750-8EE09325E7EC}"/>
              </a:ext>
            </a:extLst>
          </p:cNvPr>
          <p:cNvGrpSpPr/>
          <p:nvPr/>
        </p:nvGrpSpPr>
        <p:grpSpPr>
          <a:xfrm>
            <a:off x="1277169" y="966749"/>
            <a:ext cx="9192127" cy="5414213"/>
            <a:chOff x="1323473" y="721892"/>
            <a:chExt cx="9192127" cy="541421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246F13-AE54-B776-6D0C-87721C86097F}"/>
                </a:ext>
              </a:extLst>
            </p:cNvPr>
            <p:cNvSpPr/>
            <p:nvPr/>
          </p:nvSpPr>
          <p:spPr>
            <a:xfrm>
              <a:off x="1323473" y="721895"/>
              <a:ext cx="9192127" cy="54142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57" name="Flowchart: Delay 2056">
              <a:extLst>
                <a:ext uri="{FF2B5EF4-FFF2-40B4-BE49-F238E27FC236}">
                  <a16:creationId xmlns:a16="http://schemas.microsoft.com/office/drawing/2014/main" id="{D8900E60-9F25-B6BF-4852-82D2D4EF9A32}"/>
                </a:ext>
              </a:extLst>
            </p:cNvPr>
            <p:cNvSpPr/>
            <p:nvPr/>
          </p:nvSpPr>
          <p:spPr>
            <a:xfrm rot="10800000">
              <a:off x="4752474" y="721892"/>
              <a:ext cx="5763124" cy="5414209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58" name="Flowchart: Preparation 2057">
              <a:extLst>
                <a:ext uri="{FF2B5EF4-FFF2-40B4-BE49-F238E27FC236}">
                  <a16:creationId xmlns:a16="http://schemas.microsoft.com/office/drawing/2014/main" id="{4D8DBD20-1F0F-E83C-E167-C27A89CA3B81}"/>
                </a:ext>
              </a:extLst>
            </p:cNvPr>
            <p:cNvSpPr/>
            <p:nvPr/>
          </p:nvSpPr>
          <p:spPr>
            <a:xfrm>
              <a:off x="1323473" y="1623082"/>
              <a:ext cx="4772527" cy="3611828"/>
            </a:xfrm>
            <a:prstGeom prst="flowChartPreparation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60" name="Text Box 2">
            <a:extLst>
              <a:ext uri="{FF2B5EF4-FFF2-40B4-BE49-F238E27FC236}">
                <a16:creationId xmlns:a16="http://schemas.microsoft.com/office/drawing/2014/main" id="{22DD5F54-902D-DE85-FBDD-652E1606D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165" y="4375180"/>
            <a:ext cx="1949116" cy="47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5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GB" sz="28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Entrepreneur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2061" name="AccounTTTTTTTTT">
            <a:extLst>
              <a:ext uri="{FF2B5EF4-FFF2-40B4-BE49-F238E27FC236}">
                <a16:creationId xmlns:a16="http://schemas.microsoft.com/office/drawing/2014/main" id="{03D1A5C4-ABAD-3757-6DE0-39EFCBC79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463" y="3715421"/>
            <a:ext cx="2645127" cy="64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b="1" kern="100" dirty="0" smtClean="0">
                <a:latin typeface="Blackadder ITC" panose="04020505051007020D02" pitchFamily="82" charset="0"/>
                <a:ea typeface="Calibri" panose="020F0502020204030204" pitchFamily="34" charset="0"/>
                <a:cs typeface="Vrinda" panose="020B0502040204020203" pitchFamily="34" charset="0"/>
              </a:rPr>
              <a:t>Limon Hossain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D389DFCD-1B21-6591-AED1-BAE7D666C88A}"/>
              </a:ext>
            </a:extLst>
          </p:cNvPr>
          <p:cNvGrpSpPr/>
          <p:nvPr/>
        </p:nvGrpSpPr>
        <p:grpSpPr>
          <a:xfrm>
            <a:off x="6840138" y="1647125"/>
            <a:ext cx="3430774" cy="4023314"/>
            <a:chOff x="19704" y="16436"/>
            <a:chExt cx="505332" cy="591270"/>
          </a:xfrm>
        </p:grpSpPr>
        <p:sp>
          <p:nvSpPr>
            <p:cNvPr id="2066" name="Text Box 2">
              <a:extLst>
                <a:ext uri="{FF2B5EF4-FFF2-40B4-BE49-F238E27FC236}">
                  <a16:creationId xmlns:a16="http://schemas.microsoft.com/office/drawing/2014/main" id="{96070BFB-0B37-A91E-FE27-A7DBD2DA2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1" y="16436"/>
              <a:ext cx="465059" cy="124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01751103527</a:t>
              </a:r>
            </a:p>
          </p:txBody>
        </p:sp>
        <p:sp>
          <p:nvSpPr>
            <p:cNvPr id="2067" name="Text Box 2">
              <a:extLst>
                <a:ext uri="{FF2B5EF4-FFF2-40B4-BE49-F238E27FC236}">
                  <a16:creationId xmlns:a16="http://schemas.microsoft.com/office/drawing/2014/main" id="{8780D784-11AE-EFF7-0679-585CE48FE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95" y="328599"/>
              <a:ext cx="421055" cy="120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01518975153</a:t>
              </a:r>
            </a:p>
          </p:txBody>
        </p:sp>
        <p:sp>
          <p:nvSpPr>
            <p:cNvPr id="2068" name="Text Box 2">
              <a:extLst>
                <a:ext uri="{FF2B5EF4-FFF2-40B4-BE49-F238E27FC236}">
                  <a16:creationId xmlns:a16="http://schemas.microsoft.com/office/drawing/2014/main" id="{703D5C71-402C-629F-6F35-7CAAF755F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9" y="140772"/>
              <a:ext cx="496477" cy="152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2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mdmominulislam9627@gmail.com</a:t>
              </a:r>
              <a:endPara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2069" name="Text Box 2">
              <a:extLst>
                <a:ext uri="{FF2B5EF4-FFF2-40B4-BE49-F238E27FC236}">
                  <a16:creationId xmlns:a16="http://schemas.microsoft.com/office/drawing/2014/main" id="{0F7760D8-5A69-AAAA-57D7-8890142EC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4" y="425098"/>
              <a:ext cx="465059" cy="182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2800" kern="100" dirty="0" err="1"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Dallpotti</a:t>
              </a:r>
              <a:r>
                <a:rPr lang="en-GB" sz="2800" kern="100" dirty="0"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mor, </a:t>
              </a:r>
              <a:r>
                <a:rPr lang="en-GB" sz="2800" kern="100" dirty="0" err="1"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Sutrapur</a:t>
              </a:r>
              <a:r>
                <a:rPr lang="en-GB" sz="2800" kern="100" dirty="0"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Dhaka</a:t>
              </a:r>
              <a:endPara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pic>
        <p:nvPicPr>
          <p:cNvPr id="2070" name="Graphic 19" descr="Send with solid fill">
            <a:extLst>
              <a:ext uri="{FF2B5EF4-FFF2-40B4-BE49-F238E27FC236}">
                <a16:creationId xmlns:a16="http://schemas.microsoft.com/office/drawing/2014/main" id="{47D8FA34-D588-2EFD-051B-8ACD9242F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46124" y="3771243"/>
            <a:ext cx="645846" cy="645846"/>
          </a:xfrm>
          <a:prstGeom prst="rect">
            <a:avLst/>
          </a:prstGeom>
        </p:spPr>
      </p:pic>
      <p:pic>
        <p:nvPicPr>
          <p:cNvPr id="2071" name="Graphic 20" descr="Home with solid fill">
            <a:extLst>
              <a:ext uri="{FF2B5EF4-FFF2-40B4-BE49-F238E27FC236}">
                <a16:creationId xmlns:a16="http://schemas.microsoft.com/office/drawing/2014/main" id="{2D71B624-63D7-9D50-8860-2BA398C71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225766" y="4455664"/>
            <a:ext cx="645845" cy="645845"/>
          </a:xfrm>
          <a:prstGeom prst="rect">
            <a:avLst/>
          </a:prstGeom>
        </p:spPr>
      </p:pic>
      <p:pic>
        <p:nvPicPr>
          <p:cNvPr id="2073" name="Graphic 2072" descr="Receiver with solid fill">
            <a:extLst>
              <a:ext uri="{FF2B5EF4-FFF2-40B4-BE49-F238E27FC236}">
                <a16:creationId xmlns:a16="http://schemas.microsoft.com/office/drawing/2014/main" id="{AA5AAAE2-B3B2-8036-6AEB-F679959B15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249223" y="1625522"/>
            <a:ext cx="645845" cy="645845"/>
          </a:xfrm>
          <a:prstGeom prst="rect">
            <a:avLst/>
          </a:prstGeom>
        </p:spPr>
      </p:pic>
      <p:pic>
        <p:nvPicPr>
          <p:cNvPr id="2075" name="Graphic 2074" descr="Email with solid fill">
            <a:extLst>
              <a:ext uri="{FF2B5EF4-FFF2-40B4-BE49-F238E27FC236}">
                <a16:creationId xmlns:a16="http://schemas.microsoft.com/office/drawing/2014/main" id="{5B9C2256-4564-9DD5-C6D5-9608E94189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174831" y="2649870"/>
            <a:ext cx="713645" cy="713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9" t="8283" r="10943" b="39797"/>
          <a:stretch/>
        </p:blipFill>
        <p:spPr>
          <a:xfrm>
            <a:off x="3031248" y="2070145"/>
            <a:ext cx="1541407" cy="147814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71189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Agency FB</vt:lpstr>
      <vt:lpstr>Arial</vt:lpstr>
      <vt:lpstr>Blackadder ITC</vt:lpstr>
      <vt:lpstr>Calibri</vt:lpstr>
      <vt:lpstr>Calibri Light</vt:lpstr>
      <vt:lpstr>Times New Roman</vt:lpstr>
      <vt:lpstr>Vrinda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CSE</cp:lastModifiedBy>
  <cp:revision>2</cp:revision>
  <dcterms:created xsi:type="dcterms:W3CDTF">2024-10-25T10:53:11Z</dcterms:created>
  <dcterms:modified xsi:type="dcterms:W3CDTF">2024-10-25T11:14:54Z</dcterms:modified>
</cp:coreProperties>
</file>