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1"/>
  </p:sldMasterIdLst>
  <p:sldIdLst>
    <p:sldId id="262" r:id="rId2"/>
    <p:sldId id="257" r:id="rId3"/>
    <p:sldId id="258" r:id="rId4"/>
    <p:sldId id="261" r:id="rId5"/>
    <p:sldId id="259" r:id="rId6"/>
    <p:sldId id="263" r:id="rId7"/>
    <p:sldId id="264" r:id="rId8"/>
    <p:sldId id="265" r:id="rId9"/>
    <p:sldId id="260" r:id="rId10"/>
    <p:sldId id="266" r:id="rId11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AE98BD-8EF0-4799-8F99-D7A5CFA7E8F6}" v="1034" dt="2019-11-16T13:03:50.807"/>
    <p1510:client id="{6F5C018C-9593-4543-AB55-0AADF5B3270F}" v="333" dt="2019-11-16T12:38:55.991"/>
    <p1510:client id="{8CF6F8A0-F7C5-43EA-8F7E-B498648DE4AD}" v="249" dt="2019-11-16T12:18:14.933"/>
    <p1510:client id="{BB50F7C1-C1A3-4A6C-A7E4-367AC139D6D8}" v="92" dt="2019-11-16T12:06:51.1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ość" providerId="Windows Live" clId="Web-{1DAE98BD-8EF0-4799-8F99-D7A5CFA7E8F6}"/>
    <pc:docChg chg="addSld delSld modSld sldOrd">
      <pc:chgData name="Gość" userId="" providerId="Windows Live" clId="Web-{1DAE98BD-8EF0-4799-8F99-D7A5CFA7E8F6}" dt="2019-11-16T13:03:50.807" v="1018" actId="20577"/>
      <pc:docMkLst>
        <pc:docMk/>
      </pc:docMkLst>
      <pc:sldChg chg="modSp">
        <pc:chgData name="Gość" userId="" providerId="Windows Live" clId="Web-{1DAE98BD-8EF0-4799-8F99-D7A5CFA7E8F6}" dt="2019-11-16T12:58:51.511" v="874" actId="20577"/>
        <pc:sldMkLst>
          <pc:docMk/>
          <pc:sldMk cId="2620009173" sldId="259"/>
        </pc:sldMkLst>
        <pc:spChg chg="mod">
          <ac:chgData name="Gość" userId="" providerId="Windows Live" clId="Web-{1DAE98BD-8EF0-4799-8F99-D7A5CFA7E8F6}" dt="2019-11-16T12:58:51.511" v="874" actId="20577"/>
          <ac:spMkLst>
            <pc:docMk/>
            <pc:sldMk cId="2620009173" sldId="259"/>
            <ac:spMk id="2" creationId="{7E6994B0-F5A6-40B0-9247-E947B774814C}"/>
          </ac:spMkLst>
        </pc:spChg>
      </pc:sldChg>
      <pc:sldChg chg="addSp modSp mod setBg">
        <pc:chgData name="Gość" userId="" providerId="Windows Live" clId="Web-{1DAE98BD-8EF0-4799-8F99-D7A5CFA7E8F6}" dt="2019-11-16T12:57:16.075" v="829"/>
        <pc:sldMkLst>
          <pc:docMk/>
          <pc:sldMk cId="3597897200" sldId="262"/>
        </pc:sldMkLst>
        <pc:spChg chg="mod">
          <ac:chgData name="Gość" userId="" providerId="Windows Live" clId="Web-{1DAE98BD-8EF0-4799-8F99-D7A5CFA7E8F6}" dt="2019-11-16T12:57:16.075" v="829"/>
          <ac:spMkLst>
            <pc:docMk/>
            <pc:sldMk cId="3597897200" sldId="262"/>
            <ac:spMk id="2" creationId="{2BB04F02-98B6-4AA5-88E2-87F23CE1FC5E}"/>
          </ac:spMkLst>
        </pc:spChg>
        <pc:spChg chg="mod">
          <ac:chgData name="Gość" userId="" providerId="Windows Live" clId="Web-{1DAE98BD-8EF0-4799-8F99-D7A5CFA7E8F6}" dt="2019-11-16T12:57:16.075" v="829"/>
          <ac:spMkLst>
            <pc:docMk/>
            <pc:sldMk cId="3597897200" sldId="262"/>
            <ac:spMk id="3" creationId="{42D38EDB-D0D4-4B39-B91E-6C61CB892183}"/>
          </ac:spMkLst>
        </pc:spChg>
        <pc:spChg chg="add">
          <ac:chgData name="Gość" userId="" providerId="Windows Live" clId="Web-{1DAE98BD-8EF0-4799-8F99-D7A5CFA7E8F6}" dt="2019-11-16T12:57:16.075" v="829"/>
          <ac:spMkLst>
            <pc:docMk/>
            <pc:sldMk cId="3597897200" sldId="262"/>
            <ac:spMk id="8" creationId="{2BFC186A-5A9F-4A9A-A72D-DFBBE9934418}"/>
          </ac:spMkLst>
        </pc:spChg>
        <pc:spChg chg="add">
          <ac:chgData name="Gość" userId="" providerId="Windows Live" clId="Web-{1DAE98BD-8EF0-4799-8F99-D7A5CFA7E8F6}" dt="2019-11-16T12:57:16.075" v="829"/>
          <ac:spMkLst>
            <pc:docMk/>
            <pc:sldMk cId="3597897200" sldId="262"/>
            <ac:spMk id="10" creationId="{E8EE1E2B-262B-4EE5-9AB3-125FAB1A8A40}"/>
          </ac:spMkLst>
        </pc:spChg>
        <pc:cxnChg chg="add">
          <ac:chgData name="Gość" userId="" providerId="Windows Live" clId="Web-{1DAE98BD-8EF0-4799-8F99-D7A5CFA7E8F6}" dt="2019-11-16T12:57:16.075" v="829"/>
          <ac:cxnSpMkLst>
            <pc:docMk/>
            <pc:sldMk cId="3597897200" sldId="262"/>
            <ac:cxnSpMk id="12" creationId="{862CADB7-E9BE-4376-8036-0D21CBDC96A7}"/>
          </ac:cxnSpMkLst>
        </pc:cxnChg>
      </pc:sldChg>
      <pc:sldChg chg="addSp delSp modSp new mod setBg">
        <pc:chgData name="Gość" userId="" providerId="Windows Live" clId="Web-{1DAE98BD-8EF0-4799-8F99-D7A5CFA7E8F6}" dt="2019-11-16T13:03:50.791" v="1017" actId="20577"/>
        <pc:sldMkLst>
          <pc:docMk/>
          <pc:sldMk cId="2881422821" sldId="263"/>
        </pc:sldMkLst>
        <pc:spChg chg="mod">
          <ac:chgData name="Gość" userId="" providerId="Windows Live" clId="Web-{1DAE98BD-8EF0-4799-8F99-D7A5CFA7E8F6}" dt="2019-11-16T12:54:37.935" v="632"/>
          <ac:spMkLst>
            <pc:docMk/>
            <pc:sldMk cId="2881422821" sldId="263"/>
            <ac:spMk id="2" creationId="{B7B86E0D-8DCE-48B4-A547-5BFBB90F786D}"/>
          </ac:spMkLst>
        </pc:spChg>
        <pc:spChg chg="add del">
          <ac:chgData name="Gość" userId="" providerId="Windows Live" clId="Web-{1DAE98BD-8EF0-4799-8F99-D7A5CFA7E8F6}" dt="2019-11-16T12:54:26.450" v="630"/>
          <ac:spMkLst>
            <pc:docMk/>
            <pc:sldMk cId="2881422821" sldId="263"/>
            <ac:spMk id="3" creationId="{3EF7BE30-8D10-4336-9E56-FD9F2881C771}"/>
          </ac:spMkLst>
        </pc:spChg>
        <pc:spChg chg="mod">
          <ac:chgData name="Gość" userId="" providerId="Windows Live" clId="Web-{1DAE98BD-8EF0-4799-8F99-D7A5CFA7E8F6}" dt="2019-11-16T13:03:50.791" v="1017" actId="20577"/>
          <ac:spMkLst>
            <pc:docMk/>
            <pc:sldMk cId="2881422821" sldId="263"/>
            <ac:spMk id="4" creationId="{F31AC6C9-1498-4B49-AA9C-0F41529EC216}"/>
          </ac:spMkLst>
        </pc:spChg>
        <pc:spChg chg="add">
          <ac:chgData name="Gość" userId="" providerId="Windows Live" clId="Web-{1DAE98BD-8EF0-4799-8F99-D7A5CFA7E8F6}" dt="2019-11-16T12:54:37.935" v="632"/>
          <ac:spMkLst>
            <pc:docMk/>
            <pc:sldMk cId="2881422821" sldId="263"/>
            <ac:spMk id="14" creationId="{95CB840F-8E41-4CA5-B79B-25CC80AD234A}"/>
          </ac:spMkLst>
        </pc:spChg>
        <pc:picChg chg="add del mod ord modCrop">
          <ac:chgData name="Gość" userId="" providerId="Windows Live" clId="Web-{1DAE98BD-8EF0-4799-8F99-D7A5CFA7E8F6}" dt="2019-11-16T12:54:12.450" v="627"/>
          <ac:picMkLst>
            <pc:docMk/>
            <pc:sldMk cId="2881422821" sldId="263"/>
            <ac:picMk id="5" creationId="{5FA8E781-EC17-4A13-9F0B-B14D433C67CB}"/>
          </ac:picMkLst>
        </pc:picChg>
        <pc:picChg chg="add del mod ord modCrop">
          <ac:chgData name="Gość" userId="" providerId="Windows Live" clId="Web-{1DAE98BD-8EF0-4799-8F99-D7A5CFA7E8F6}" dt="2019-11-16T12:54:23.169" v="629"/>
          <ac:picMkLst>
            <pc:docMk/>
            <pc:sldMk cId="2881422821" sldId="263"/>
            <ac:picMk id="7" creationId="{B895C627-3D57-4437-8A2A-1660314E3DFB}"/>
          </ac:picMkLst>
        </pc:picChg>
        <pc:picChg chg="add mod">
          <ac:chgData name="Gość" userId="" providerId="Windows Live" clId="Web-{1DAE98BD-8EF0-4799-8F99-D7A5CFA7E8F6}" dt="2019-11-16T12:54:37.935" v="632"/>
          <ac:picMkLst>
            <pc:docMk/>
            <pc:sldMk cId="2881422821" sldId="263"/>
            <ac:picMk id="9" creationId="{22EBA081-F522-41F6-A841-1642B7063683}"/>
          </ac:picMkLst>
        </pc:picChg>
      </pc:sldChg>
      <pc:sldChg chg="modSp new ord">
        <pc:chgData name="Gość" userId="" providerId="Windows Live" clId="Web-{1DAE98BD-8EF0-4799-8F99-D7A5CFA7E8F6}" dt="2019-11-16T12:59:53.683" v="877"/>
        <pc:sldMkLst>
          <pc:docMk/>
          <pc:sldMk cId="997656811" sldId="264"/>
        </pc:sldMkLst>
        <pc:spChg chg="mod">
          <ac:chgData name="Gość" userId="" providerId="Windows Live" clId="Web-{1DAE98BD-8EF0-4799-8F99-D7A5CFA7E8F6}" dt="2019-11-16T12:46:07.359" v="580" actId="1076"/>
          <ac:spMkLst>
            <pc:docMk/>
            <pc:sldMk cId="997656811" sldId="264"/>
            <ac:spMk id="2" creationId="{1D8A9225-13B3-408F-8F06-EFCAA0095546}"/>
          </ac:spMkLst>
        </pc:spChg>
      </pc:sldChg>
      <pc:sldChg chg="addSp delSp modSp new del mod setBg">
        <pc:chgData name="Gość" userId="" providerId="Windows Live" clId="Web-{1DAE98BD-8EF0-4799-8F99-D7A5CFA7E8F6}" dt="2019-11-16T12:48:50.155" v="596"/>
        <pc:sldMkLst>
          <pc:docMk/>
          <pc:sldMk cId="1407296175" sldId="265"/>
        </pc:sldMkLst>
        <pc:spChg chg="mod ord">
          <ac:chgData name="Gość" userId="" providerId="Windows Live" clId="Web-{1DAE98BD-8EF0-4799-8F99-D7A5CFA7E8F6}" dt="2019-11-16T12:48:12.593" v="592"/>
          <ac:spMkLst>
            <pc:docMk/>
            <pc:sldMk cId="1407296175" sldId="265"/>
            <ac:spMk id="2" creationId="{164D9F39-9174-4247-B4A5-10F3DB1DC46D}"/>
          </ac:spMkLst>
        </pc:spChg>
        <pc:spChg chg="del">
          <ac:chgData name="Gość" userId="" providerId="Windows Live" clId="Web-{1DAE98BD-8EF0-4799-8F99-D7A5CFA7E8F6}" dt="2019-11-16T12:47:51.374" v="586"/>
          <ac:spMkLst>
            <pc:docMk/>
            <pc:sldMk cId="1407296175" sldId="265"/>
            <ac:spMk id="3" creationId="{FB1B899C-005F-4119-B862-B42DA093CE9D}"/>
          </ac:spMkLst>
        </pc:spChg>
        <pc:spChg chg="add del mod">
          <ac:chgData name="Gość" userId="" providerId="Windows Live" clId="Web-{1DAE98BD-8EF0-4799-8F99-D7A5CFA7E8F6}" dt="2019-11-16T12:48:12.593" v="592"/>
          <ac:spMkLst>
            <pc:docMk/>
            <pc:sldMk cId="1407296175" sldId="265"/>
            <ac:spMk id="4" creationId="{5C15F83D-E748-49EE-B282-67E4CC9A785D}"/>
          </ac:spMkLst>
        </pc:spChg>
        <pc:spChg chg="add del mod">
          <ac:chgData name="Gość" userId="" providerId="Windows Live" clId="Web-{1DAE98BD-8EF0-4799-8F99-D7A5CFA7E8F6}" dt="2019-11-16T12:47:41.546" v="585"/>
          <ac:spMkLst>
            <pc:docMk/>
            <pc:sldMk cId="1407296175" sldId="265"/>
            <ac:spMk id="5" creationId="{1F17C442-2FC0-4385-A527-BF29AC8C9D3B}"/>
          </ac:spMkLst>
        </pc:spChg>
        <pc:spChg chg="add del mod">
          <ac:chgData name="Gość" userId="" providerId="Windows Live" clId="Web-{1DAE98BD-8EF0-4799-8F99-D7A5CFA7E8F6}" dt="2019-11-16T12:48:03.515" v="590"/>
          <ac:spMkLst>
            <pc:docMk/>
            <pc:sldMk cId="1407296175" sldId="265"/>
            <ac:spMk id="9" creationId="{6338E7AC-EEF0-45C1-B0C8-9E00B1AC2457}"/>
          </ac:spMkLst>
        </pc:spChg>
        <pc:spChg chg="add del">
          <ac:chgData name="Gość" userId="" providerId="Windows Live" clId="Web-{1DAE98BD-8EF0-4799-8F99-D7A5CFA7E8F6}" dt="2019-11-16T12:48:12.593" v="592"/>
          <ac:spMkLst>
            <pc:docMk/>
            <pc:sldMk cId="1407296175" sldId="265"/>
            <ac:spMk id="11" creationId="{37D54B6C-87D0-4C03-8335-3955179D2B5B}"/>
          </ac:spMkLst>
        </pc:spChg>
        <pc:spChg chg="add del mod">
          <ac:chgData name="Gość" userId="" providerId="Windows Live" clId="Web-{1DAE98BD-8EF0-4799-8F99-D7A5CFA7E8F6}" dt="2019-11-16T12:48:35.562" v="594"/>
          <ac:spMkLst>
            <pc:docMk/>
            <pc:sldMk cId="1407296175" sldId="265"/>
            <ac:spMk id="12" creationId="{C717E5A8-27A6-47AC-9E82-4A35D5B2A179}"/>
          </ac:spMkLst>
        </pc:spChg>
        <pc:spChg chg="add mod">
          <ac:chgData name="Gość" userId="" providerId="Windows Live" clId="Web-{1DAE98BD-8EF0-4799-8F99-D7A5CFA7E8F6}" dt="2019-11-16T12:48:46.358" v="595"/>
          <ac:spMkLst>
            <pc:docMk/>
            <pc:sldMk cId="1407296175" sldId="265"/>
            <ac:spMk id="16" creationId="{46086A8E-34CE-421C-9D97-75A13D9D5039}"/>
          </ac:spMkLst>
        </pc:spChg>
        <pc:picChg chg="add del mod ord modCrop">
          <ac:chgData name="Gość" userId="" providerId="Windows Live" clId="Web-{1DAE98BD-8EF0-4799-8F99-D7A5CFA7E8F6}" dt="2019-11-16T12:48:34.452" v="593"/>
          <ac:picMkLst>
            <pc:docMk/>
            <pc:sldMk cId="1407296175" sldId="265"/>
            <ac:picMk id="6" creationId="{05144CB9-F530-4B75-8334-9AB6EEA5D8A5}"/>
          </ac:picMkLst>
        </pc:picChg>
        <pc:picChg chg="add del mod ord modCrop">
          <ac:chgData name="Gość" userId="" providerId="Windows Live" clId="Web-{1DAE98BD-8EF0-4799-8F99-D7A5CFA7E8F6}" dt="2019-11-16T12:48:46.358" v="595"/>
          <ac:picMkLst>
            <pc:docMk/>
            <pc:sldMk cId="1407296175" sldId="265"/>
            <ac:picMk id="13" creationId="{6FDE2CF8-E093-4AF5-A89B-7B3C820C9216}"/>
          </ac:picMkLst>
        </pc:picChg>
      </pc:sldChg>
      <pc:sldChg chg="addSp modSp new ord">
        <pc:chgData name="Gość" userId="" providerId="Windows Live" clId="Web-{1DAE98BD-8EF0-4799-8F99-D7A5CFA7E8F6}" dt="2019-11-16T12:49:03.358" v="600"/>
        <pc:sldMkLst>
          <pc:docMk/>
          <pc:sldMk cId="2384209186" sldId="265"/>
        </pc:sldMkLst>
        <pc:picChg chg="add mod">
          <ac:chgData name="Gość" userId="" providerId="Windows Live" clId="Web-{1DAE98BD-8EF0-4799-8F99-D7A5CFA7E8F6}" dt="2019-11-16T12:49:03.358" v="600"/>
          <ac:picMkLst>
            <pc:docMk/>
            <pc:sldMk cId="2384209186" sldId="265"/>
            <ac:picMk id="2" creationId="{1912CF0F-01BE-43CF-8048-29448967C4B9}"/>
          </ac:picMkLst>
        </pc:picChg>
      </pc:sldChg>
      <pc:sldChg chg="modSp new">
        <pc:chgData name="Gość" userId="" providerId="Windows Live" clId="Web-{1DAE98BD-8EF0-4799-8F99-D7A5CFA7E8F6}" dt="2019-11-16T12:56:23.997" v="827" actId="20577"/>
        <pc:sldMkLst>
          <pc:docMk/>
          <pc:sldMk cId="420856818" sldId="266"/>
        </pc:sldMkLst>
        <pc:spChg chg="mod">
          <ac:chgData name="Gość" userId="" providerId="Windows Live" clId="Web-{1DAE98BD-8EF0-4799-8F99-D7A5CFA7E8F6}" dt="2019-11-16T12:56:23.997" v="827" actId="20577"/>
          <ac:spMkLst>
            <pc:docMk/>
            <pc:sldMk cId="420856818" sldId="266"/>
            <ac:spMk id="2" creationId="{878A1A5D-35FE-4D3F-A19D-016230A0E9C0}"/>
          </ac:spMkLst>
        </pc:spChg>
        <pc:spChg chg="mod">
          <ac:chgData name="Gość" userId="" providerId="Windows Live" clId="Web-{1DAE98BD-8EF0-4799-8F99-D7A5CFA7E8F6}" dt="2019-11-16T12:56:07.747" v="808" actId="20577"/>
          <ac:spMkLst>
            <pc:docMk/>
            <pc:sldMk cId="420856818" sldId="266"/>
            <ac:spMk id="3" creationId="{9E1BB777-7591-4670-A13A-10476B907DC6}"/>
          </ac:spMkLst>
        </pc:spChg>
      </pc:sldChg>
    </pc:docChg>
  </pc:docChgLst>
  <pc:docChgLst>
    <pc:chgData name="Olcia Raciborska" userId="183d7a6bcbf9b8a2" providerId="Windows Live" clId="Web-{BB50F7C1-C1A3-4A6C-A7E4-367AC139D6D8}"/>
    <pc:docChg chg="addSld modSld addMainMaster delMainMaster">
      <pc:chgData name="Olcia Raciborska" userId="183d7a6bcbf9b8a2" providerId="Windows Live" clId="Web-{BB50F7C1-C1A3-4A6C-A7E4-367AC139D6D8}" dt="2019-11-16T12:06:51.109" v="95" actId="14100"/>
      <pc:docMkLst>
        <pc:docMk/>
      </pc:docMkLst>
      <pc:sldChg chg="addSp delSp modSp mod setBg modClrScheme chgLayout">
        <pc:chgData name="Olcia Raciborska" userId="183d7a6bcbf9b8a2" providerId="Windows Live" clId="Web-{BB50F7C1-C1A3-4A6C-A7E4-367AC139D6D8}" dt="2019-11-16T12:06:51.109" v="95" actId="14100"/>
        <pc:sldMkLst>
          <pc:docMk/>
          <pc:sldMk cId="650317164" sldId="256"/>
        </pc:sldMkLst>
        <pc:spChg chg="mod ord">
          <ac:chgData name="Olcia Raciborska" userId="183d7a6bcbf9b8a2" providerId="Windows Live" clId="Web-{BB50F7C1-C1A3-4A6C-A7E4-367AC139D6D8}" dt="2019-11-16T11:50:59.306" v="49"/>
          <ac:spMkLst>
            <pc:docMk/>
            <pc:sldMk cId="650317164" sldId="256"/>
            <ac:spMk id="2" creationId="{00000000-0000-0000-0000-000000000000}"/>
          </ac:spMkLst>
        </pc:spChg>
        <pc:spChg chg="mod ord">
          <ac:chgData name="Olcia Raciborska" userId="183d7a6bcbf9b8a2" providerId="Windows Live" clId="Web-{BB50F7C1-C1A3-4A6C-A7E4-367AC139D6D8}" dt="2019-11-16T11:50:59.306" v="49"/>
          <ac:spMkLst>
            <pc:docMk/>
            <pc:sldMk cId="650317164" sldId="256"/>
            <ac:spMk id="3" creationId="{00000000-0000-0000-0000-000000000000}"/>
          </ac:spMkLst>
        </pc:spChg>
        <pc:spChg chg="add del">
          <ac:chgData name="Olcia Raciborska" userId="183d7a6bcbf9b8a2" providerId="Windows Live" clId="Web-{BB50F7C1-C1A3-4A6C-A7E4-367AC139D6D8}" dt="2019-11-16T11:50:59.306" v="49"/>
          <ac:spMkLst>
            <pc:docMk/>
            <pc:sldMk cId="650317164" sldId="256"/>
            <ac:spMk id="9" creationId="{1E70A317-DCED-4E80-AA2D-467D8702E5CB}"/>
          </ac:spMkLst>
        </pc:spChg>
        <pc:spChg chg="add del">
          <ac:chgData name="Olcia Raciborska" userId="183d7a6bcbf9b8a2" providerId="Windows Live" clId="Web-{BB50F7C1-C1A3-4A6C-A7E4-367AC139D6D8}" dt="2019-11-16T11:50:55.134" v="47"/>
          <ac:spMkLst>
            <pc:docMk/>
            <pc:sldMk cId="650317164" sldId="256"/>
            <ac:spMk id="14" creationId="{11DD454E-060A-4347-B22F-E1DF4219BB1A}"/>
          </ac:spMkLst>
        </pc:spChg>
        <pc:picChg chg="add del mod ord">
          <ac:chgData name="Olcia Raciborska" userId="183d7a6bcbf9b8a2" providerId="Windows Live" clId="Web-{BB50F7C1-C1A3-4A6C-A7E4-367AC139D6D8}" dt="2019-11-16T11:55:18.292" v="91"/>
          <ac:picMkLst>
            <pc:docMk/>
            <pc:sldMk cId="650317164" sldId="256"/>
            <ac:picMk id="4" creationId="{0BC04F1C-BCF6-4510-B8F6-82C7EEE0BECB}"/>
          </ac:picMkLst>
        </pc:picChg>
        <pc:picChg chg="add mod ord">
          <ac:chgData name="Olcia Raciborska" userId="183d7a6bcbf9b8a2" providerId="Windows Live" clId="Web-{BB50F7C1-C1A3-4A6C-A7E4-367AC139D6D8}" dt="2019-11-16T12:06:51.109" v="95" actId="14100"/>
          <ac:picMkLst>
            <pc:docMk/>
            <pc:sldMk cId="650317164" sldId="256"/>
            <ac:picMk id="5" creationId="{3FDD7B7B-6FDF-4C2B-B6A6-AFDF3F97B64A}"/>
          </ac:picMkLst>
        </pc:picChg>
        <pc:picChg chg="add mod ord">
          <ac:chgData name="Olcia Raciborska" userId="183d7a6bcbf9b8a2" providerId="Windows Live" clId="Web-{BB50F7C1-C1A3-4A6C-A7E4-367AC139D6D8}" dt="2019-11-16T11:55:25.433" v="92" actId="14100"/>
          <ac:picMkLst>
            <pc:docMk/>
            <pc:sldMk cId="650317164" sldId="256"/>
            <ac:picMk id="7" creationId="{C84426E7-78AB-42DB-A4AE-21F228DFE9BD}"/>
          </ac:picMkLst>
        </pc:picChg>
        <pc:picChg chg="add del">
          <ac:chgData name="Olcia Raciborska" userId="183d7a6bcbf9b8a2" providerId="Windows Live" clId="Web-{BB50F7C1-C1A3-4A6C-A7E4-367AC139D6D8}" dt="2019-11-16T11:50:59.306" v="49"/>
          <ac:picMkLst>
            <pc:docMk/>
            <pc:sldMk cId="650317164" sldId="256"/>
            <ac:picMk id="11" creationId="{7D934112-154B-4CC7-A804-F3DCB2052E55}"/>
          </ac:picMkLst>
        </pc:picChg>
      </pc:sldChg>
      <pc:sldChg chg="addSp delSp modSp new mod setBg">
        <pc:chgData name="Olcia Raciborska" userId="183d7a6bcbf9b8a2" providerId="Windows Live" clId="Web-{BB50F7C1-C1A3-4A6C-A7E4-367AC139D6D8}" dt="2019-11-16T11:52:07.869" v="67" actId="1076"/>
        <pc:sldMkLst>
          <pc:docMk/>
          <pc:sldMk cId="2043727399" sldId="257"/>
        </pc:sldMkLst>
        <pc:spChg chg="add del mod ord">
          <ac:chgData name="Olcia Raciborska" userId="183d7a6bcbf9b8a2" providerId="Windows Live" clId="Web-{BB50F7C1-C1A3-4A6C-A7E4-367AC139D6D8}" dt="2019-11-16T11:51:42.681" v="65"/>
          <ac:spMkLst>
            <pc:docMk/>
            <pc:sldMk cId="2043727399" sldId="257"/>
            <ac:spMk id="2" creationId="{4CCB47ED-AB23-4C9D-8B20-FC136D702EA5}"/>
          </ac:spMkLst>
        </pc:spChg>
        <pc:spChg chg="del">
          <ac:chgData name="Olcia Raciborska" userId="183d7a6bcbf9b8a2" providerId="Windows Live" clId="Web-{BB50F7C1-C1A3-4A6C-A7E4-367AC139D6D8}" dt="2019-11-16T11:51:14.556" v="52"/>
          <ac:spMkLst>
            <pc:docMk/>
            <pc:sldMk cId="2043727399" sldId="257"/>
            <ac:spMk id="3" creationId="{97A5F01C-593D-4650-972A-CAE2E1605818}"/>
          </ac:spMkLst>
        </pc:spChg>
        <pc:spChg chg="add del">
          <ac:chgData name="Olcia Raciborska" userId="183d7a6bcbf9b8a2" providerId="Windows Live" clId="Web-{BB50F7C1-C1A3-4A6C-A7E4-367AC139D6D8}" dt="2019-11-16T11:51:26.900" v="56"/>
          <ac:spMkLst>
            <pc:docMk/>
            <pc:sldMk cId="2043727399" sldId="257"/>
            <ac:spMk id="6" creationId="{95CB840F-8E41-4CA5-B79B-25CC80AD234A}"/>
          </ac:spMkLst>
        </pc:spChg>
        <pc:spChg chg="add del">
          <ac:chgData name="Olcia Raciborska" userId="183d7a6bcbf9b8a2" providerId="Windows Live" clId="Web-{BB50F7C1-C1A3-4A6C-A7E4-367AC139D6D8}" dt="2019-11-16T11:51:26.900" v="56"/>
          <ac:spMkLst>
            <pc:docMk/>
            <pc:sldMk cId="2043727399" sldId="257"/>
            <ac:spMk id="7" creationId="{E6972EA2-9CE4-4593-BF4C-DDB78ED3956F}"/>
          </ac:spMkLst>
        </pc:spChg>
        <pc:spChg chg="add del">
          <ac:chgData name="Olcia Raciborska" userId="183d7a6bcbf9b8a2" providerId="Windows Live" clId="Web-{BB50F7C1-C1A3-4A6C-A7E4-367AC139D6D8}" dt="2019-11-16T11:51:22.587" v="54"/>
          <ac:spMkLst>
            <pc:docMk/>
            <pc:sldMk cId="2043727399" sldId="257"/>
            <ac:spMk id="8" creationId="{8DD10598-A37B-4B24-9437-585997A0B9F6}"/>
          </ac:spMkLst>
        </pc:spChg>
        <pc:spChg chg="add del">
          <ac:chgData name="Olcia Raciborska" userId="183d7a6bcbf9b8a2" providerId="Windows Live" clId="Web-{BB50F7C1-C1A3-4A6C-A7E4-367AC139D6D8}" dt="2019-11-16T11:51:26.900" v="56"/>
          <ac:spMkLst>
            <pc:docMk/>
            <pc:sldMk cId="2043727399" sldId="257"/>
            <ac:spMk id="9" creationId="{BEF75C5D-2BA1-43DF-A7EA-02C7DEC122DF}"/>
          </ac:spMkLst>
        </pc:spChg>
        <pc:spChg chg="add del">
          <ac:chgData name="Olcia Raciborska" userId="183d7a6bcbf9b8a2" providerId="Windows Live" clId="Web-{BB50F7C1-C1A3-4A6C-A7E4-367AC139D6D8}" dt="2019-11-16T11:51:30.962" v="58"/>
          <ac:spMkLst>
            <pc:docMk/>
            <pc:sldMk cId="2043727399" sldId="257"/>
            <ac:spMk id="10" creationId="{3A7F5D76-1FEC-470A-B476-70574A89C72A}"/>
          </ac:spMkLst>
        </pc:spChg>
        <pc:spChg chg="add del">
          <ac:chgData name="Olcia Raciborska" userId="183d7a6bcbf9b8a2" providerId="Windows Live" clId="Web-{BB50F7C1-C1A3-4A6C-A7E4-367AC139D6D8}" dt="2019-11-16T11:51:22.587" v="54"/>
          <ac:spMkLst>
            <pc:docMk/>
            <pc:sldMk cId="2043727399" sldId="257"/>
            <ac:spMk id="11" creationId="{A98FD4FC-479A-4C2B-84A5-CF81E055FBC0}"/>
          </ac:spMkLst>
        </pc:spChg>
        <pc:spChg chg="add del">
          <ac:chgData name="Olcia Raciborska" userId="183d7a6bcbf9b8a2" providerId="Windows Live" clId="Web-{BB50F7C1-C1A3-4A6C-A7E4-367AC139D6D8}" dt="2019-11-16T11:51:30.962" v="58"/>
          <ac:spMkLst>
            <pc:docMk/>
            <pc:sldMk cId="2043727399" sldId="257"/>
            <ac:spMk id="12" creationId="{D18E76D7-FE24-421D-BCBF-0EDB378D9702}"/>
          </ac:spMkLst>
        </pc:spChg>
        <pc:spChg chg="add del">
          <ac:chgData name="Olcia Raciborska" userId="183d7a6bcbf9b8a2" providerId="Windows Live" clId="Web-{BB50F7C1-C1A3-4A6C-A7E4-367AC139D6D8}" dt="2019-11-16T11:51:22.587" v="54"/>
          <ac:spMkLst>
            <pc:docMk/>
            <pc:sldMk cId="2043727399" sldId="257"/>
            <ac:spMk id="13" creationId="{37D54B6C-87D0-4C03-8335-3955179D2B5B}"/>
          </ac:spMkLst>
        </pc:spChg>
        <pc:spChg chg="add del">
          <ac:chgData name="Olcia Raciborska" userId="183d7a6bcbf9b8a2" providerId="Windows Live" clId="Web-{BB50F7C1-C1A3-4A6C-A7E4-367AC139D6D8}" dt="2019-11-16T11:51:35.806" v="60"/>
          <ac:spMkLst>
            <pc:docMk/>
            <pc:sldMk cId="2043727399" sldId="257"/>
            <ac:spMk id="14" creationId="{B4EE2CC5-9088-4864-AD90-237E77F21241}"/>
          </ac:spMkLst>
        </pc:spChg>
        <pc:spChg chg="add del">
          <ac:chgData name="Olcia Raciborska" userId="183d7a6bcbf9b8a2" providerId="Windows Live" clId="Web-{BB50F7C1-C1A3-4A6C-A7E4-367AC139D6D8}" dt="2019-11-16T11:51:39.947" v="62"/>
          <ac:spMkLst>
            <pc:docMk/>
            <pc:sldMk cId="2043727399" sldId="257"/>
            <ac:spMk id="15" creationId="{98CCEB25-E2E3-481F-A03A-19767D3E7286}"/>
          </ac:spMkLst>
        </pc:spChg>
        <pc:spChg chg="add del">
          <ac:chgData name="Olcia Raciborska" userId="183d7a6bcbf9b8a2" providerId="Windows Live" clId="Web-{BB50F7C1-C1A3-4A6C-A7E4-367AC139D6D8}" dt="2019-11-16T11:51:39.947" v="62"/>
          <ac:spMkLst>
            <pc:docMk/>
            <pc:sldMk cId="2043727399" sldId="257"/>
            <ac:spMk id="16" creationId="{10D6FA6C-6F23-4DF6-9723-A10867AF8DC7}"/>
          </ac:spMkLst>
        </pc:spChg>
        <pc:spChg chg="add del">
          <ac:chgData name="Olcia Raciborska" userId="183d7a6bcbf9b8a2" providerId="Windows Live" clId="Web-{BB50F7C1-C1A3-4A6C-A7E4-367AC139D6D8}" dt="2019-11-16T11:51:42.603" v="64"/>
          <ac:spMkLst>
            <pc:docMk/>
            <pc:sldMk cId="2043727399" sldId="257"/>
            <ac:spMk id="18" creationId="{C2869B52-288D-4851-BEBE-FCF64CB1E481}"/>
          </ac:spMkLst>
        </pc:spChg>
        <pc:spChg chg="add">
          <ac:chgData name="Olcia Raciborska" userId="183d7a6bcbf9b8a2" providerId="Windows Live" clId="Web-{BB50F7C1-C1A3-4A6C-A7E4-367AC139D6D8}" dt="2019-11-16T11:51:42.681" v="65"/>
          <ac:spMkLst>
            <pc:docMk/>
            <pc:sldMk cId="2043727399" sldId="257"/>
            <ac:spMk id="19" creationId="{95CB840F-8E41-4CA5-B79B-25CC80AD234A}"/>
          </ac:spMkLst>
        </pc:spChg>
        <pc:spChg chg="add">
          <ac:chgData name="Olcia Raciborska" userId="183d7a6bcbf9b8a2" providerId="Windows Live" clId="Web-{BB50F7C1-C1A3-4A6C-A7E4-367AC139D6D8}" dt="2019-11-16T11:51:42.681" v="65"/>
          <ac:spMkLst>
            <pc:docMk/>
            <pc:sldMk cId="2043727399" sldId="257"/>
            <ac:spMk id="20" creationId="{F7ECFB1D-7B49-4B72-9878-0722DF1AAEC7}"/>
          </ac:spMkLst>
        </pc:spChg>
        <pc:picChg chg="add mod ord">
          <ac:chgData name="Olcia Raciborska" userId="183d7a6bcbf9b8a2" providerId="Windows Live" clId="Web-{BB50F7C1-C1A3-4A6C-A7E4-367AC139D6D8}" dt="2019-11-16T11:52:07.869" v="67" actId="1076"/>
          <ac:picMkLst>
            <pc:docMk/>
            <pc:sldMk cId="2043727399" sldId="257"/>
            <ac:picMk id="4" creationId="{84B9E400-A0F4-44E5-B09D-87C03064169C}"/>
          </ac:picMkLst>
        </pc:picChg>
        <pc:picChg chg="add del">
          <ac:chgData name="Olcia Raciborska" userId="183d7a6bcbf9b8a2" providerId="Windows Live" clId="Web-{BB50F7C1-C1A3-4A6C-A7E4-367AC139D6D8}" dt="2019-11-16T11:51:39.947" v="62"/>
          <ac:picMkLst>
            <pc:docMk/>
            <pc:sldMk cId="2043727399" sldId="257"/>
            <ac:picMk id="17" creationId="{B536FA4E-0152-4E27-91DA-0FC22D1846BB}"/>
          </ac:picMkLst>
        </pc:picChg>
      </pc:sldChg>
      <pc:sldMasterChg chg="del delSldLayout">
        <pc:chgData name="Olcia Raciborska" userId="183d7a6bcbf9b8a2" providerId="Windows Live" clId="Web-{BB50F7C1-C1A3-4A6C-A7E4-367AC139D6D8}" dt="2019-11-16T11:47:14.055" v="0"/>
        <pc:sldMasterMkLst>
          <pc:docMk/>
          <pc:sldMasterMk cId="3926633689" sldId="2147483648"/>
        </pc:sldMasterMkLst>
        <pc:sldLayoutChg chg="del">
          <pc:chgData name="Olcia Raciborska" userId="183d7a6bcbf9b8a2" providerId="Windows Live" clId="Web-{BB50F7C1-C1A3-4A6C-A7E4-367AC139D6D8}" dt="2019-11-16T11:47:14.055" v="0"/>
          <pc:sldLayoutMkLst>
            <pc:docMk/>
            <pc:sldMasterMk cId="3926633689" sldId="2147483648"/>
            <pc:sldLayoutMk cId="3391757436" sldId="2147483649"/>
          </pc:sldLayoutMkLst>
        </pc:sldLayoutChg>
        <pc:sldLayoutChg chg="del">
          <pc:chgData name="Olcia Raciborska" userId="183d7a6bcbf9b8a2" providerId="Windows Live" clId="Web-{BB50F7C1-C1A3-4A6C-A7E4-367AC139D6D8}" dt="2019-11-16T11:47:14.055" v="0"/>
          <pc:sldLayoutMkLst>
            <pc:docMk/>
            <pc:sldMasterMk cId="3926633689" sldId="2147483648"/>
            <pc:sldLayoutMk cId="967380084" sldId="2147483650"/>
          </pc:sldLayoutMkLst>
        </pc:sldLayoutChg>
        <pc:sldLayoutChg chg="del">
          <pc:chgData name="Olcia Raciborska" userId="183d7a6bcbf9b8a2" providerId="Windows Live" clId="Web-{BB50F7C1-C1A3-4A6C-A7E4-367AC139D6D8}" dt="2019-11-16T11:47:14.055" v="0"/>
          <pc:sldLayoutMkLst>
            <pc:docMk/>
            <pc:sldMasterMk cId="3926633689" sldId="2147483648"/>
            <pc:sldLayoutMk cId="13234121" sldId="2147483651"/>
          </pc:sldLayoutMkLst>
        </pc:sldLayoutChg>
        <pc:sldLayoutChg chg="del">
          <pc:chgData name="Olcia Raciborska" userId="183d7a6bcbf9b8a2" providerId="Windows Live" clId="Web-{BB50F7C1-C1A3-4A6C-A7E4-367AC139D6D8}" dt="2019-11-16T11:47:14.055" v="0"/>
          <pc:sldLayoutMkLst>
            <pc:docMk/>
            <pc:sldMasterMk cId="3926633689" sldId="2147483648"/>
            <pc:sldLayoutMk cId="3883036252" sldId="2147483652"/>
          </pc:sldLayoutMkLst>
        </pc:sldLayoutChg>
        <pc:sldLayoutChg chg="del">
          <pc:chgData name="Olcia Raciborska" userId="183d7a6bcbf9b8a2" providerId="Windows Live" clId="Web-{BB50F7C1-C1A3-4A6C-A7E4-367AC139D6D8}" dt="2019-11-16T11:47:14.055" v="0"/>
          <pc:sldLayoutMkLst>
            <pc:docMk/>
            <pc:sldMasterMk cId="3926633689" sldId="2147483648"/>
            <pc:sldLayoutMk cId="961808292" sldId="2147483653"/>
          </pc:sldLayoutMkLst>
        </pc:sldLayoutChg>
        <pc:sldLayoutChg chg="del">
          <pc:chgData name="Olcia Raciborska" userId="183d7a6bcbf9b8a2" providerId="Windows Live" clId="Web-{BB50F7C1-C1A3-4A6C-A7E4-367AC139D6D8}" dt="2019-11-16T11:47:14.055" v="0"/>
          <pc:sldLayoutMkLst>
            <pc:docMk/>
            <pc:sldMasterMk cId="3926633689" sldId="2147483648"/>
            <pc:sldLayoutMk cId="1544797292" sldId="2147483654"/>
          </pc:sldLayoutMkLst>
        </pc:sldLayoutChg>
        <pc:sldLayoutChg chg="del">
          <pc:chgData name="Olcia Raciborska" userId="183d7a6bcbf9b8a2" providerId="Windows Live" clId="Web-{BB50F7C1-C1A3-4A6C-A7E4-367AC139D6D8}" dt="2019-11-16T11:47:14.055" v="0"/>
          <pc:sldLayoutMkLst>
            <pc:docMk/>
            <pc:sldMasterMk cId="3926633689" sldId="2147483648"/>
            <pc:sldLayoutMk cId="1850839136" sldId="2147483655"/>
          </pc:sldLayoutMkLst>
        </pc:sldLayoutChg>
        <pc:sldLayoutChg chg="del">
          <pc:chgData name="Olcia Raciborska" userId="183d7a6bcbf9b8a2" providerId="Windows Live" clId="Web-{BB50F7C1-C1A3-4A6C-A7E4-367AC139D6D8}" dt="2019-11-16T11:47:14.055" v="0"/>
          <pc:sldLayoutMkLst>
            <pc:docMk/>
            <pc:sldMasterMk cId="3926633689" sldId="2147483648"/>
            <pc:sldLayoutMk cId="2715530444" sldId="2147483656"/>
          </pc:sldLayoutMkLst>
        </pc:sldLayoutChg>
        <pc:sldLayoutChg chg="del">
          <pc:chgData name="Olcia Raciborska" userId="183d7a6bcbf9b8a2" providerId="Windows Live" clId="Web-{BB50F7C1-C1A3-4A6C-A7E4-367AC139D6D8}" dt="2019-11-16T11:47:14.055" v="0"/>
          <pc:sldLayoutMkLst>
            <pc:docMk/>
            <pc:sldMasterMk cId="3926633689" sldId="2147483648"/>
            <pc:sldLayoutMk cId="3024906009" sldId="2147483657"/>
          </pc:sldLayoutMkLst>
        </pc:sldLayoutChg>
        <pc:sldLayoutChg chg="del">
          <pc:chgData name="Olcia Raciborska" userId="183d7a6bcbf9b8a2" providerId="Windows Live" clId="Web-{BB50F7C1-C1A3-4A6C-A7E4-367AC139D6D8}" dt="2019-11-16T11:47:14.055" v="0"/>
          <pc:sldLayoutMkLst>
            <pc:docMk/>
            <pc:sldMasterMk cId="3926633689" sldId="2147483648"/>
            <pc:sldLayoutMk cId="2454508176" sldId="2147483658"/>
          </pc:sldLayoutMkLst>
        </pc:sldLayoutChg>
        <pc:sldLayoutChg chg="del">
          <pc:chgData name="Olcia Raciborska" userId="183d7a6bcbf9b8a2" providerId="Windows Live" clId="Web-{BB50F7C1-C1A3-4A6C-A7E4-367AC139D6D8}" dt="2019-11-16T11:47:14.055" v="0"/>
          <pc:sldLayoutMkLst>
            <pc:docMk/>
            <pc:sldMasterMk cId="3926633689" sldId="2147483648"/>
            <pc:sldLayoutMk cId="1340386666" sldId="2147483659"/>
          </pc:sldLayoutMkLst>
        </pc:sldLayoutChg>
      </pc:sldMasterChg>
      <pc:sldMasterChg chg="add del addSldLayout delSldLayout modSldLayout">
        <pc:chgData name="Olcia Raciborska" userId="183d7a6bcbf9b8a2" providerId="Windows Live" clId="Web-{BB50F7C1-C1A3-4A6C-A7E4-367AC139D6D8}" dt="2019-11-16T11:48:13.946" v="1"/>
        <pc:sldMasterMkLst>
          <pc:docMk/>
          <pc:sldMasterMk cId="660373305" sldId="2147483660"/>
        </pc:sldMasterMkLst>
        <pc:sldLayoutChg chg="add del mod replId">
          <pc:chgData name="Olcia Raciborska" userId="183d7a6bcbf9b8a2" providerId="Windows Live" clId="Web-{BB50F7C1-C1A3-4A6C-A7E4-367AC139D6D8}" dt="2019-11-16T11:48:13.946" v="1"/>
          <pc:sldLayoutMkLst>
            <pc:docMk/>
            <pc:sldMasterMk cId="660373305" sldId="2147483660"/>
            <pc:sldLayoutMk cId="3651741558" sldId="2147483661"/>
          </pc:sldLayoutMkLst>
        </pc:sldLayoutChg>
        <pc:sldLayoutChg chg="add del mod replId">
          <pc:chgData name="Olcia Raciborska" userId="183d7a6bcbf9b8a2" providerId="Windows Live" clId="Web-{BB50F7C1-C1A3-4A6C-A7E4-367AC139D6D8}" dt="2019-11-16T11:48:13.946" v="1"/>
          <pc:sldLayoutMkLst>
            <pc:docMk/>
            <pc:sldMasterMk cId="660373305" sldId="2147483660"/>
            <pc:sldLayoutMk cId="694300169" sldId="2147483662"/>
          </pc:sldLayoutMkLst>
        </pc:sldLayoutChg>
        <pc:sldLayoutChg chg="add del mod replId">
          <pc:chgData name="Olcia Raciborska" userId="183d7a6bcbf9b8a2" providerId="Windows Live" clId="Web-{BB50F7C1-C1A3-4A6C-A7E4-367AC139D6D8}" dt="2019-11-16T11:48:13.946" v="1"/>
          <pc:sldLayoutMkLst>
            <pc:docMk/>
            <pc:sldMasterMk cId="660373305" sldId="2147483660"/>
            <pc:sldLayoutMk cId="3286500123" sldId="2147483663"/>
          </pc:sldLayoutMkLst>
        </pc:sldLayoutChg>
        <pc:sldLayoutChg chg="add del mod replId">
          <pc:chgData name="Olcia Raciborska" userId="183d7a6bcbf9b8a2" providerId="Windows Live" clId="Web-{BB50F7C1-C1A3-4A6C-A7E4-367AC139D6D8}" dt="2019-11-16T11:48:13.946" v="1"/>
          <pc:sldLayoutMkLst>
            <pc:docMk/>
            <pc:sldMasterMk cId="660373305" sldId="2147483660"/>
            <pc:sldLayoutMk cId="2518042270" sldId="2147483664"/>
          </pc:sldLayoutMkLst>
        </pc:sldLayoutChg>
        <pc:sldLayoutChg chg="add del mod replId">
          <pc:chgData name="Olcia Raciborska" userId="183d7a6bcbf9b8a2" providerId="Windows Live" clId="Web-{BB50F7C1-C1A3-4A6C-A7E4-367AC139D6D8}" dt="2019-11-16T11:48:13.946" v="1"/>
          <pc:sldLayoutMkLst>
            <pc:docMk/>
            <pc:sldMasterMk cId="660373305" sldId="2147483660"/>
            <pc:sldLayoutMk cId="1429623998" sldId="2147483665"/>
          </pc:sldLayoutMkLst>
        </pc:sldLayoutChg>
        <pc:sldLayoutChg chg="add del mod replId">
          <pc:chgData name="Olcia Raciborska" userId="183d7a6bcbf9b8a2" providerId="Windows Live" clId="Web-{BB50F7C1-C1A3-4A6C-A7E4-367AC139D6D8}" dt="2019-11-16T11:48:13.946" v="1"/>
          <pc:sldLayoutMkLst>
            <pc:docMk/>
            <pc:sldMasterMk cId="660373305" sldId="2147483660"/>
            <pc:sldLayoutMk cId="2172859830" sldId="2147483666"/>
          </pc:sldLayoutMkLst>
        </pc:sldLayoutChg>
        <pc:sldLayoutChg chg="add del mod replId">
          <pc:chgData name="Olcia Raciborska" userId="183d7a6bcbf9b8a2" providerId="Windows Live" clId="Web-{BB50F7C1-C1A3-4A6C-A7E4-367AC139D6D8}" dt="2019-11-16T11:48:13.946" v="1"/>
          <pc:sldLayoutMkLst>
            <pc:docMk/>
            <pc:sldMasterMk cId="660373305" sldId="2147483660"/>
            <pc:sldLayoutMk cId="2497466993" sldId="2147483667"/>
          </pc:sldLayoutMkLst>
        </pc:sldLayoutChg>
        <pc:sldLayoutChg chg="add del mod replId">
          <pc:chgData name="Olcia Raciborska" userId="183d7a6bcbf9b8a2" providerId="Windows Live" clId="Web-{BB50F7C1-C1A3-4A6C-A7E4-367AC139D6D8}" dt="2019-11-16T11:48:13.946" v="1"/>
          <pc:sldLayoutMkLst>
            <pc:docMk/>
            <pc:sldMasterMk cId="660373305" sldId="2147483660"/>
            <pc:sldLayoutMk cId="3268639791" sldId="2147483668"/>
          </pc:sldLayoutMkLst>
        </pc:sldLayoutChg>
        <pc:sldLayoutChg chg="add del mod replId">
          <pc:chgData name="Olcia Raciborska" userId="183d7a6bcbf9b8a2" providerId="Windows Live" clId="Web-{BB50F7C1-C1A3-4A6C-A7E4-367AC139D6D8}" dt="2019-11-16T11:48:13.946" v="1"/>
          <pc:sldLayoutMkLst>
            <pc:docMk/>
            <pc:sldMasterMk cId="660373305" sldId="2147483660"/>
            <pc:sldLayoutMk cId="1217556433" sldId="2147483669"/>
          </pc:sldLayoutMkLst>
        </pc:sldLayoutChg>
        <pc:sldLayoutChg chg="add del mod replId">
          <pc:chgData name="Olcia Raciborska" userId="183d7a6bcbf9b8a2" providerId="Windows Live" clId="Web-{BB50F7C1-C1A3-4A6C-A7E4-367AC139D6D8}" dt="2019-11-16T11:48:13.946" v="1"/>
          <pc:sldLayoutMkLst>
            <pc:docMk/>
            <pc:sldMasterMk cId="660373305" sldId="2147483660"/>
            <pc:sldLayoutMk cId="3674196729" sldId="2147483670"/>
          </pc:sldLayoutMkLst>
        </pc:sldLayoutChg>
        <pc:sldLayoutChg chg="add del mod replId">
          <pc:chgData name="Olcia Raciborska" userId="183d7a6bcbf9b8a2" providerId="Windows Live" clId="Web-{BB50F7C1-C1A3-4A6C-A7E4-367AC139D6D8}" dt="2019-11-16T11:48:13.946" v="1"/>
          <pc:sldLayoutMkLst>
            <pc:docMk/>
            <pc:sldMasterMk cId="660373305" sldId="2147483660"/>
            <pc:sldLayoutMk cId="1967040857" sldId="2147483671"/>
          </pc:sldLayoutMkLst>
        </pc:sldLayoutChg>
        <pc:sldLayoutChg chg="add del mod replId">
          <pc:chgData name="Olcia Raciborska" userId="183d7a6bcbf9b8a2" providerId="Windows Live" clId="Web-{BB50F7C1-C1A3-4A6C-A7E4-367AC139D6D8}" dt="2019-11-16T11:48:13.946" v="1"/>
          <pc:sldLayoutMkLst>
            <pc:docMk/>
            <pc:sldMasterMk cId="660373305" sldId="2147483660"/>
            <pc:sldLayoutMk cId="3274370234" sldId="2147483672"/>
          </pc:sldLayoutMkLst>
        </pc:sldLayoutChg>
        <pc:sldLayoutChg chg="add del mod replId">
          <pc:chgData name="Olcia Raciborska" userId="183d7a6bcbf9b8a2" providerId="Windows Live" clId="Web-{BB50F7C1-C1A3-4A6C-A7E4-367AC139D6D8}" dt="2019-11-16T11:48:13.946" v="1"/>
          <pc:sldLayoutMkLst>
            <pc:docMk/>
            <pc:sldMasterMk cId="660373305" sldId="2147483660"/>
            <pc:sldLayoutMk cId="679713958" sldId="2147483673"/>
          </pc:sldLayoutMkLst>
        </pc:sldLayoutChg>
        <pc:sldLayoutChg chg="add del mod replId">
          <pc:chgData name="Olcia Raciborska" userId="183d7a6bcbf9b8a2" providerId="Windows Live" clId="Web-{BB50F7C1-C1A3-4A6C-A7E4-367AC139D6D8}" dt="2019-11-16T11:48:13.946" v="1"/>
          <pc:sldLayoutMkLst>
            <pc:docMk/>
            <pc:sldMasterMk cId="660373305" sldId="2147483660"/>
            <pc:sldLayoutMk cId="439163271" sldId="2147483674"/>
          </pc:sldLayoutMkLst>
        </pc:sldLayoutChg>
        <pc:sldLayoutChg chg="add del mod replId">
          <pc:chgData name="Olcia Raciborska" userId="183d7a6bcbf9b8a2" providerId="Windows Live" clId="Web-{BB50F7C1-C1A3-4A6C-A7E4-367AC139D6D8}" dt="2019-11-16T11:48:13.946" v="1"/>
          <pc:sldLayoutMkLst>
            <pc:docMk/>
            <pc:sldMasterMk cId="660373305" sldId="2147483660"/>
            <pc:sldLayoutMk cId="3208677217" sldId="2147483675"/>
          </pc:sldLayoutMkLst>
        </pc:sldLayoutChg>
        <pc:sldLayoutChg chg="add del mod replId">
          <pc:chgData name="Olcia Raciborska" userId="183d7a6bcbf9b8a2" providerId="Windows Live" clId="Web-{BB50F7C1-C1A3-4A6C-A7E4-367AC139D6D8}" dt="2019-11-16T11:48:13.946" v="1"/>
          <pc:sldLayoutMkLst>
            <pc:docMk/>
            <pc:sldMasterMk cId="660373305" sldId="2147483660"/>
            <pc:sldLayoutMk cId="2715809318" sldId="2147483676"/>
          </pc:sldLayoutMkLst>
        </pc:sldLayoutChg>
        <pc:sldLayoutChg chg="add del mod replId">
          <pc:chgData name="Olcia Raciborska" userId="183d7a6bcbf9b8a2" providerId="Windows Live" clId="Web-{BB50F7C1-C1A3-4A6C-A7E4-367AC139D6D8}" dt="2019-11-16T11:48:13.946" v="1"/>
          <pc:sldLayoutMkLst>
            <pc:docMk/>
            <pc:sldMasterMk cId="660373305" sldId="2147483660"/>
            <pc:sldLayoutMk cId="647524170" sldId="2147483677"/>
          </pc:sldLayoutMkLst>
        </pc:sldLayoutChg>
      </pc:sldMasterChg>
      <pc:sldMasterChg chg="add addSldLayout">
        <pc:chgData name="Olcia Raciborska" userId="183d7a6bcbf9b8a2" providerId="Windows Live" clId="Web-{BB50F7C1-C1A3-4A6C-A7E4-367AC139D6D8}" dt="2019-11-16T11:48:13.946" v="1"/>
        <pc:sldMasterMkLst>
          <pc:docMk/>
          <pc:sldMasterMk cId="1207548015" sldId="2147483736"/>
        </pc:sldMasterMkLst>
        <pc:sldLayoutChg chg="add">
          <pc:chgData name="Olcia Raciborska" userId="183d7a6bcbf9b8a2" providerId="Windows Live" clId="Web-{BB50F7C1-C1A3-4A6C-A7E4-367AC139D6D8}" dt="2019-11-16T11:48:13.946" v="1"/>
          <pc:sldLayoutMkLst>
            <pc:docMk/>
            <pc:sldMasterMk cId="1207548015" sldId="2147483736"/>
            <pc:sldLayoutMk cId="3297734629" sldId="2147483719"/>
          </pc:sldLayoutMkLst>
        </pc:sldLayoutChg>
        <pc:sldLayoutChg chg="add">
          <pc:chgData name="Olcia Raciborska" userId="183d7a6bcbf9b8a2" providerId="Windows Live" clId="Web-{BB50F7C1-C1A3-4A6C-A7E4-367AC139D6D8}" dt="2019-11-16T11:48:13.946" v="1"/>
          <pc:sldLayoutMkLst>
            <pc:docMk/>
            <pc:sldMasterMk cId="1207548015" sldId="2147483736"/>
            <pc:sldLayoutMk cId="1797515605" sldId="2147483720"/>
          </pc:sldLayoutMkLst>
        </pc:sldLayoutChg>
        <pc:sldLayoutChg chg="add">
          <pc:chgData name="Olcia Raciborska" userId="183d7a6bcbf9b8a2" providerId="Windows Live" clId="Web-{BB50F7C1-C1A3-4A6C-A7E4-367AC139D6D8}" dt="2019-11-16T11:48:13.946" v="1"/>
          <pc:sldLayoutMkLst>
            <pc:docMk/>
            <pc:sldMasterMk cId="1207548015" sldId="2147483736"/>
            <pc:sldLayoutMk cId="2279105240" sldId="2147483721"/>
          </pc:sldLayoutMkLst>
        </pc:sldLayoutChg>
        <pc:sldLayoutChg chg="add">
          <pc:chgData name="Olcia Raciborska" userId="183d7a6bcbf9b8a2" providerId="Windows Live" clId="Web-{BB50F7C1-C1A3-4A6C-A7E4-367AC139D6D8}" dt="2019-11-16T11:48:13.946" v="1"/>
          <pc:sldLayoutMkLst>
            <pc:docMk/>
            <pc:sldMasterMk cId="1207548015" sldId="2147483736"/>
            <pc:sldLayoutMk cId="1365396588" sldId="2147483722"/>
          </pc:sldLayoutMkLst>
        </pc:sldLayoutChg>
        <pc:sldLayoutChg chg="add">
          <pc:chgData name="Olcia Raciborska" userId="183d7a6bcbf9b8a2" providerId="Windows Live" clId="Web-{BB50F7C1-C1A3-4A6C-A7E4-367AC139D6D8}" dt="2019-11-16T11:48:13.946" v="1"/>
          <pc:sldLayoutMkLst>
            <pc:docMk/>
            <pc:sldMasterMk cId="1207548015" sldId="2147483736"/>
            <pc:sldLayoutMk cId="780189349" sldId="2147483723"/>
          </pc:sldLayoutMkLst>
        </pc:sldLayoutChg>
        <pc:sldLayoutChg chg="add">
          <pc:chgData name="Olcia Raciborska" userId="183d7a6bcbf9b8a2" providerId="Windows Live" clId="Web-{BB50F7C1-C1A3-4A6C-A7E4-367AC139D6D8}" dt="2019-11-16T11:48:13.946" v="1"/>
          <pc:sldLayoutMkLst>
            <pc:docMk/>
            <pc:sldMasterMk cId="1207548015" sldId="2147483736"/>
            <pc:sldLayoutMk cId="4066795250" sldId="2147483724"/>
          </pc:sldLayoutMkLst>
        </pc:sldLayoutChg>
        <pc:sldLayoutChg chg="add">
          <pc:chgData name="Olcia Raciborska" userId="183d7a6bcbf9b8a2" providerId="Windows Live" clId="Web-{BB50F7C1-C1A3-4A6C-A7E4-367AC139D6D8}" dt="2019-11-16T11:48:13.946" v="1"/>
          <pc:sldLayoutMkLst>
            <pc:docMk/>
            <pc:sldMasterMk cId="1207548015" sldId="2147483736"/>
            <pc:sldLayoutMk cId="1189742842" sldId="2147483725"/>
          </pc:sldLayoutMkLst>
        </pc:sldLayoutChg>
        <pc:sldLayoutChg chg="add">
          <pc:chgData name="Olcia Raciborska" userId="183d7a6bcbf9b8a2" providerId="Windows Live" clId="Web-{BB50F7C1-C1A3-4A6C-A7E4-367AC139D6D8}" dt="2019-11-16T11:48:13.946" v="1"/>
          <pc:sldLayoutMkLst>
            <pc:docMk/>
            <pc:sldMasterMk cId="1207548015" sldId="2147483736"/>
            <pc:sldLayoutMk cId="3708262179" sldId="2147483726"/>
          </pc:sldLayoutMkLst>
        </pc:sldLayoutChg>
        <pc:sldLayoutChg chg="add">
          <pc:chgData name="Olcia Raciborska" userId="183d7a6bcbf9b8a2" providerId="Windows Live" clId="Web-{BB50F7C1-C1A3-4A6C-A7E4-367AC139D6D8}" dt="2019-11-16T11:48:13.946" v="1"/>
          <pc:sldLayoutMkLst>
            <pc:docMk/>
            <pc:sldMasterMk cId="1207548015" sldId="2147483736"/>
            <pc:sldLayoutMk cId="2812319928" sldId="2147483727"/>
          </pc:sldLayoutMkLst>
        </pc:sldLayoutChg>
        <pc:sldLayoutChg chg="add">
          <pc:chgData name="Olcia Raciborska" userId="183d7a6bcbf9b8a2" providerId="Windows Live" clId="Web-{BB50F7C1-C1A3-4A6C-A7E4-367AC139D6D8}" dt="2019-11-16T11:48:13.946" v="1"/>
          <pc:sldLayoutMkLst>
            <pc:docMk/>
            <pc:sldMasterMk cId="1207548015" sldId="2147483736"/>
            <pc:sldLayoutMk cId="2421429078" sldId="2147483728"/>
          </pc:sldLayoutMkLst>
        </pc:sldLayoutChg>
        <pc:sldLayoutChg chg="add">
          <pc:chgData name="Olcia Raciborska" userId="183d7a6bcbf9b8a2" providerId="Windows Live" clId="Web-{BB50F7C1-C1A3-4A6C-A7E4-367AC139D6D8}" dt="2019-11-16T11:48:13.946" v="1"/>
          <pc:sldLayoutMkLst>
            <pc:docMk/>
            <pc:sldMasterMk cId="1207548015" sldId="2147483736"/>
            <pc:sldLayoutMk cId="481776400" sldId="2147483729"/>
          </pc:sldLayoutMkLst>
        </pc:sldLayoutChg>
        <pc:sldLayoutChg chg="add">
          <pc:chgData name="Olcia Raciborska" userId="183d7a6bcbf9b8a2" providerId="Windows Live" clId="Web-{BB50F7C1-C1A3-4A6C-A7E4-367AC139D6D8}" dt="2019-11-16T11:48:13.946" v="1"/>
          <pc:sldLayoutMkLst>
            <pc:docMk/>
            <pc:sldMasterMk cId="1207548015" sldId="2147483736"/>
            <pc:sldLayoutMk cId="4269352716" sldId="2147483730"/>
          </pc:sldLayoutMkLst>
        </pc:sldLayoutChg>
        <pc:sldLayoutChg chg="add">
          <pc:chgData name="Olcia Raciborska" userId="183d7a6bcbf9b8a2" providerId="Windows Live" clId="Web-{BB50F7C1-C1A3-4A6C-A7E4-367AC139D6D8}" dt="2019-11-16T11:48:13.946" v="1"/>
          <pc:sldLayoutMkLst>
            <pc:docMk/>
            <pc:sldMasterMk cId="1207548015" sldId="2147483736"/>
            <pc:sldLayoutMk cId="3105595574" sldId="2147483731"/>
          </pc:sldLayoutMkLst>
        </pc:sldLayoutChg>
        <pc:sldLayoutChg chg="add">
          <pc:chgData name="Olcia Raciborska" userId="183d7a6bcbf9b8a2" providerId="Windows Live" clId="Web-{BB50F7C1-C1A3-4A6C-A7E4-367AC139D6D8}" dt="2019-11-16T11:48:13.946" v="1"/>
          <pc:sldLayoutMkLst>
            <pc:docMk/>
            <pc:sldMasterMk cId="1207548015" sldId="2147483736"/>
            <pc:sldLayoutMk cId="2707182821" sldId="2147483732"/>
          </pc:sldLayoutMkLst>
        </pc:sldLayoutChg>
        <pc:sldLayoutChg chg="add">
          <pc:chgData name="Olcia Raciborska" userId="183d7a6bcbf9b8a2" providerId="Windows Live" clId="Web-{BB50F7C1-C1A3-4A6C-A7E4-367AC139D6D8}" dt="2019-11-16T11:48:13.946" v="1"/>
          <pc:sldLayoutMkLst>
            <pc:docMk/>
            <pc:sldMasterMk cId="1207548015" sldId="2147483736"/>
            <pc:sldLayoutMk cId="3385461154" sldId="2147483733"/>
          </pc:sldLayoutMkLst>
        </pc:sldLayoutChg>
        <pc:sldLayoutChg chg="add">
          <pc:chgData name="Olcia Raciborska" userId="183d7a6bcbf9b8a2" providerId="Windows Live" clId="Web-{BB50F7C1-C1A3-4A6C-A7E4-367AC139D6D8}" dt="2019-11-16T11:48:13.946" v="1"/>
          <pc:sldLayoutMkLst>
            <pc:docMk/>
            <pc:sldMasterMk cId="1207548015" sldId="2147483736"/>
            <pc:sldLayoutMk cId="3319440100" sldId="2147483734"/>
          </pc:sldLayoutMkLst>
        </pc:sldLayoutChg>
        <pc:sldLayoutChg chg="add">
          <pc:chgData name="Olcia Raciborska" userId="183d7a6bcbf9b8a2" providerId="Windows Live" clId="Web-{BB50F7C1-C1A3-4A6C-A7E4-367AC139D6D8}" dt="2019-11-16T11:48:13.946" v="1"/>
          <pc:sldLayoutMkLst>
            <pc:docMk/>
            <pc:sldMasterMk cId="1207548015" sldId="2147483736"/>
            <pc:sldLayoutMk cId="2472336892" sldId="2147483735"/>
          </pc:sldLayoutMkLst>
        </pc:sldLayoutChg>
      </pc:sldMasterChg>
    </pc:docChg>
  </pc:docChgLst>
  <pc:docChgLst>
    <pc:chgData name="Gość" providerId="Windows Live" clId="Web-{8CF6F8A0-F7C5-43EA-8F7E-B498648DE4AD}"/>
    <pc:docChg chg="addSld modSld">
      <pc:chgData name="Gość" userId="" providerId="Windows Live" clId="Web-{8CF6F8A0-F7C5-43EA-8F7E-B498648DE4AD}" dt="2019-11-16T12:18:14.933" v="244" actId="1076"/>
      <pc:docMkLst>
        <pc:docMk/>
      </pc:docMkLst>
      <pc:sldChg chg="modSp">
        <pc:chgData name="Gość" userId="" providerId="Windows Live" clId="Web-{8CF6F8A0-F7C5-43EA-8F7E-B498648DE4AD}" dt="2019-11-16T12:15:44.604" v="202" actId="20577"/>
        <pc:sldMkLst>
          <pc:docMk/>
          <pc:sldMk cId="2043727399" sldId="257"/>
        </pc:sldMkLst>
        <pc:spChg chg="mod">
          <ac:chgData name="Gość" userId="" providerId="Windows Live" clId="Web-{8CF6F8A0-F7C5-43EA-8F7E-B498648DE4AD}" dt="2019-11-16T12:15:44.604" v="202" actId="20577"/>
          <ac:spMkLst>
            <pc:docMk/>
            <pc:sldMk cId="2043727399" sldId="257"/>
            <ac:spMk id="2" creationId="{4CCB47ED-AB23-4C9D-8B20-FC136D702EA5}"/>
          </ac:spMkLst>
        </pc:spChg>
        <pc:spChg chg="mod">
          <ac:chgData name="Gość" userId="" providerId="Windows Live" clId="Web-{8CF6F8A0-F7C5-43EA-8F7E-B498648DE4AD}" dt="2019-11-16T12:09:35.973" v="140" actId="20577"/>
          <ac:spMkLst>
            <pc:docMk/>
            <pc:sldMk cId="2043727399" sldId="257"/>
            <ac:spMk id="20" creationId="{F7ECFB1D-7B49-4B72-9878-0722DF1AAEC7}"/>
          </ac:spMkLst>
        </pc:spChg>
      </pc:sldChg>
      <pc:sldChg chg="addSp delSp modSp new mod setBg modShow">
        <pc:chgData name="Gość" userId="" providerId="Windows Live" clId="Web-{8CF6F8A0-F7C5-43EA-8F7E-B498648DE4AD}" dt="2019-11-16T12:18:14.933" v="244" actId="1076"/>
        <pc:sldMkLst>
          <pc:docMk/>
          <pc:sldMk cId="510793416" sldId="258"/>
        </pc:sldMkLst>
        <pc:spChg chg="mod">
          <ac:chgData name="Gość" userId="" providerId="Windows Live" clId="Web-{8CF6F8A0-F7C5-43EA-8F7E-B498648DE4AD}" dt="2019-11-16T12:17:28.495" v="243"/>
          <ac:spMkLst>
            <pc:docMk/>
            <pc:sldMk cId="510793416" sldId="258"/>
            <ac:spMk id="2" creationId="{590BC510-D0F3-400E-942B-ED74C9483566}"/>
          </ac:spMkLst>
        </pc:spChg>
        <pc:spChg chg="del">
          <ac:chgData name="Gość" userId="" providerId="Windows Live" clId="Web-{8CF6F8A0-F7C5-43EA-8F7E-B498648DE4AD}" dt="2019-11-16T12:17:23.807" v="242"/>
          <ac:spMkLst>
            <pc:docMk/>
            <pc:sldMk cId="510793416" sldId="258"/>
            <ac:spMk id="3" creationId="{20C4E66B-709E-401A-BAC2-0FC81B654E12}"/>
          </ac:spMkLst>
        </pc:spChg>
        <pc:spChg chg="add">
          <ac:chgData name="Gość" userId="" providerId="Windows Live" clId="Web-{8CF6F8A0-F7C5-43EA-8F7E-B498648DE4AD}" dt="2019-11-16T12:17:28.495" v="243"/>
          <ac:spMkLst>
            <pc:docMk/>
            <pc:sldMk cId="510793416" sldId="258"/>
            <ac:spMk id="9" creationId="{1E70A317-DCED-4E80-AA2D-467D8702E5CB}"/>
          </ac:spMkLst>
        </pc:spChg>
        <pc:picChg chg="add mod ord">
          <ac:chgData name="Gość" userId="" providerId="Windows Live" clId="Web-{8CF6F8A0-F7C5-43EA-8F7E-B498648DE4AD}" dt="2019-11-16T12:18:14.933" v="244" actId="1076"/>
          <ac:picMkLst>
            <pc:docMk/>
            <pc:sldMk cId="510793416" sldId="258"/>
            <ac:picMk id="4" creationId="{66C1FE0F-0EBB-4994-B58B-0CF81C6EF236}"/>
          </ac:picMkLst>
        </pc:picChg>
      </pc:sldChg>
    </pc:docChg>
  </pc:docChgLst>
  <pc:docChgLst>
    <pc:chgData name="Gość" providerId="Windows Live" clId="Web-{6F5C018C-9593-4543-AB55-0AADF5B3270F}"/>
    <pc:docChg chg="addSld delSld modSld sldOrd">
      <pc:chgData name="Gość" userId="" providerId="Windows Live" clId="Web-{6F5C018C-9593-4543-AB55-0AADF5B3270F}" dt="2019-11-16T12:38:55.991" v="326" actId="20577"/>
      <pc:docMkLst>
        <pc:docMk/>
      </pc:docMkLst>
      <pc:sldChg chg="delSp modSp del">
        <pc:chgData name="Gość" userId="" providerId="Windows Live" clId="Web-{6F5C018C-9593-4543-AB55-0AADF5B3270F}" dt="2019-11-16T12:37:57.335" v="318"/>
        <pc:sldMkLst>
          <pc:docMk/>
          <pc:sldMk cId="650317164" sldId="256"/>
        </pc:sldMkLst>
        <pc:picChg chg="del mod">
          <ac:chgData name="Gość" userId="" providerId="Windows Live" clId="Web-{6F5C018C-9593-4543-AB55-0AADF5B3270F}" dt="2019-11-16T12:37:49.006" v="317"/>
          <ac:picMkLst>
            <pc:docMk/>
            <pc:sldMk cId="650317164" sldId="256"/>
            <ac:picMk id="5" creationId="{3FDD7B7B-6FDF-4C2B-B6A6-AFDF3F97B64A}"/>
          </ac:picMkLst>
        </pc:picChg>
      </pc:sldChg>
      <pc:sldChg chg="modSp">
        <pc:chgData name="Gość" userId="" providerId="Windows Live" clId="Web-{6F5C018C-9593-4543-AB55-0AADF5B3270F}" dt="2019-11-16T12:37:40.850" v="316" actId="1076"/>
        <pc:sldMkLst>
          <pc:docMk/>
          <pc:sldMk cId="2043727399" sldId="257"/>
        </pc:sldMkLst>
        <pc:spChg chg="mod">
          <ac:chgData name="Gość" userId="" providerId="Windows Live" clId="Web-{6F5C018C-9593-4543-AB55-0AADF5B3270F}" dt="2019-11-16T12:37:40.850" v="316" actId="1076"/>
          <ac:spMkLst>
            <pc:docMk/>
            <pc:sldMk cId="2043727399" sldId="257"/>
            <ac:spMk id="2" creationId="{4CCB47ED-AB23-4C9D-8B20-FC136D702EA5}"/>
          </ac:spMkLst>
        </pc:spChg>
        <pc:spChg chg="mod">
          <ac:chgData name="Gość" userId="" providerId="Windows Live" clId="Web-{6F5C018C-9593-4543-AB55-0AADF5B3270F}" dt="2019-11-16T12:19:28.407" v="0" actId="20577"/>
          <ac:spMkLst>
            <pc:docMk/>
            <pc:sldMk cId="2043727399" sldId="257"/>
            <ac:spMk id="20" creationId="{F7ECFB1D-7B49-4B72-9878-0722DF1AAEC7}"/>
          </ac:spMkLst>
        </pc:spChg>
      </pc:sldChg>
      <pc:sldChg chg="modSp del">
        <pc:chgData name="Gość" userId="" providerId="Windows Live" clId="Web-{6F5C018C-9593-4543-AB55-0AADF5B3270F}" dt="2019-11-16T12:19:48.173" v="8"/>
        <pc:sldMkLst>
          <pc:docMk/>
          <pc:sldMk cId="510793416" sldId="258"/>
        </pc:sldMkLst>
        <pc:spChg chg="mod">
          <ac:chgData name="Gość" userId="" providerId="Windows Live" clId="Web-{6F5C018C-9593-4543-AB55-0AADF5B3270F}" dt="2019-11-16T12:19:45.157" v="5" actId="20577"/>
          <ac:spMkLst>
            <pc:docMk/>
            <pc:sldMk cId="510793416" sldId="258"/>
            <ac:spMk id="2" creationId="{590BC510-D0F3-400E-942B-ED74C9483566}"/>
          </ac:spMkLst>
        </pc:spChg>
      </pc:sldChg>
      <pc:sldChg chg="addSp delSp modSp new mod setBg">
        <pc:chgData name="Gość" userId="" providerId="Windows Live" clId="Web-{6F5C018C-9593-4543-AB55-0AADF5B3270F}" dt="2019-11-16T12:20:29.454" v="19" actId="20577"/>
        <pc:sldMkLst>
          <pc:docMk/>
          <pc:sldMk cId="3690207826" sldId="258"/>
        </pc:sldMkLst>
        <pc:spChg chg="mod ord">
          <ac:chgData name="Gość" userId="" providerId="Windows Live" clId="Web-{6F5C018C-9593-4543-AB55-0AADF5B3270F}" dt="2019-11-16T12:20:29.454" v="19" actId="20577"/>
          <ac:spMkLst>
            <pc:docMk/>
            <pc:sldMk cId="3690207826" sldId="258"/>
            <ac:spMk id="2" creationId="{10226768-7884-4846-BAA6-9938D14A2BD7}"/>
          </ac:spMkLst>
        </pc:spChg>
        <pc:spChg chg="del">
          <ac:chgData name="Gość" userId="" providerId="Windows Live" clId="Web-{6F5C018C-9593-4543-AB55-0AADF5B3270F}" dt="2019-11-16T12:20:11.110" v="17"/>
          <ac:spMkLst>
            <pc:docMk/>
            <pc:sldMk cId="3690207826" sldId="258"/>
            <ac:spMk id="3" creationId="{C7829FDB-FC58-41C6-AC08-EFACAAE1936C}"/>
          </ac:spMkLst>
        </pc:spChg>
        <pc:picChg chg="add mod ord">
          <ac:chgData name="Gość" userId="" providerId="Windows Live" clId="Web-{6F5C018C-9593-4543-AB55-0AADF5B3270F}" dt="2019-11-16T12:20:15.610" v="18"/>
          <ac:picMkLst>
            <pc:docMk/>
            <pc:sldMk cId="3690207826" sldId="258"/>
            <ac:picMk id="4" creationId="{383BD298-D520-4B9D-84B0-11D99B7996CF}"/>
          </ac:picMkLst>
        </pc:picChg>
      </pc:sldChg>
      <pc:sldChg chg="addSp delSp modSp new mod setBg">
        <pc:chgData name="Gość" userId="" providerId="Windows Live" clId="Web-{6F5C018C-9593-4543-AB55-0AADF5B3270F}" dt="2019-11-16T12:26:30.315" v="100" actId="20577"/>
        <pc:sldMkLst>
          <pc:docMk/>
          <pc:sldMk cId="2620009173" sldId="259"/>
        </pc:sldMkLst>
        <pc:spChg chg="mod">
          <ac:chgData name="Gość" userId="" providerId="Windows Live" clId="Web-{6F5C018C-9593-4543-AB55-0AADF5B3270F}" dt="2019-11-16T12:26:30.315" v="100" actId="20577"/>
          <ac:spMkLst>
            <pc:docMk/>
            <pc:sldMk cId="2620009173" sldId="259"/>
            <ac:spMk id="2" creationId="{7E6994B0-F5A6-40B0-9247-E947B774814C}"/>
          </ac:spMkLst>
        </pc:spChg>
        <pc:spChg chg="del">
          <ac:chgData name="Gość" userId="" providerId="Windows Live" clId="Web-{6F5C018C-9593-4543-AB55-0AADF5B3270F}" dt="2019-11-16T12:25:27.800" v="59"/>
          <ac:spMkLst>
            <pc:docMk/>
            <pc:sldMk cId="2620009173" sldId="259"/>
            <ac:spMk id="3" creationId="{DE74D4A9-3628-445E-953C-539A7300A5BB}"/>
          </ac:spMkLst>
        </pc:spChg>
        <pc:spChg chg="add">
          <ac:chgData name="Gość" userId="" providerId="Windows Live" clId="Web-{6F5C018C-9593-4543-AB55-0AADF5B3270F}" dt="2019-11-16T12:25:31.284" v="60"/>
          <ac:spMkLst>
            <pc:docMk/>
            <pc:sldMk cId="2620009173" sldId="259"/>
            <ac:spMk id="9" creationId="{1E70A317-DCED-4E80-AA2D-467D8702E5CB}"/>
          </ac:spMkLst>
        </pc:spChg>
        <pc:picChg chg="add mod ord">
          <ac:chgData name="Gość" userId="" providerId="Windows Live" clId="Web-{6F5C018C-9593-4543-AB55-0AADF5B3270F}" dt="2019-11-16T12:25:31.284" v="60"/>
          <ac:picMkLst>
            <pc:docMk/>
            <pc:sldMk cId="2620009173" sldId="259"/>
            <ac:picMk id="4" creationId="{2B593CAA-8865-4CBF-BB34-B322013572F3}"/>
          </ac:picMkLst>
        </pc:picChg>
      </pc:sldChg>
      <pc:sldChg chg="add del replId">
        <pc:chgData name="Gość" userId="" providerId="Windows Live" clId="Web-{6F5C018C-9593-4543-AB55-0AADF5B3270F}" dt="2019-11-16T12:19:40.829" v="4"/>
        <pc:sldMkLst>
          <pc:docMk/>
          <pc:sldMk cId="4080426720" sldId="259"/>
        </pc:sldMkLst>
      </pc:sldChg>
      <pc:sldChg chg="addSp delSp modSp new mod setBg">
        <pc:chgData name="Gość" userId="" providerId="Windows Live" clId="Web-{6F5C018C-9593-4543-AB55-0AADF5B3270F}" dt="2019-11-16T12:28:04.129" v="155" actId="20577"/>
        <pc:sldMkLst>
          <pc:docMk/>
          <pc:sldMk cId="126072615" sldId="260"/>
        </pc:sldMkLst>
        <pc:spChg chg="mod">
          <ac:chgData name="Gość" userId="" providerId="Windows Live" clId="Web-{6F5C018C-9593-4543-AB55-0AADF5B3270F}" dt="2019-11-16T12:27:23.737" v="115" actId="20577"/>
          <ac:spMkLst>
            <pc:docMk/>
            <pc:sldMk cId="126072615" sldId="260"/>
            <ac:spMk id="2" creationId="{F93F3F35-DEA9-412D-A9CF-E152EEB4B08F}"/>
          </ac:spMkLst>
        </pc:spChg>
        <pc:spChg chg="del">
          <ac:chgData name="Gość" userId="" providerId="Windows Live" clId="Web-{6F5C018C-9593-4543-AB55-0AADF5B3270F}" dt="2019-11-16T12:25:42.643" v="62"/>
          <ac:spMkLst>
            <pc:docMk/>
            <pc:sldMk cId="126072615" sldId="260"/>
            <ac:spMk id="3" creationId="{BDAABF65-B781-4BDE-A8BA-3E2AA25EC569}"/>
          </ac:spMkLst>
        </pc:spChg>
        <pc:spChg chg="add mod">
          <ac:chgData name="Gość" userId="" providerId="Windows Live" clId="Web-{6F5C018C-9593-4543-AB55-0AADF5B3270F}" dt="2019-11-16T12:28:04.129" v="155" actId="20577"/>
          <ac:spMkLst>
            <pc:docMk/>
            <pc:sldMk cId="126072615" sldId="260"/>
            <ac:spMk id="8" creationId="{6EC5FC21-CF39-47A8-BB14-5B7D600FCC60}"/>
          </ac:spMkLst>
        </pc:spChg>
        <pc:spChg chg="add">
          <ac:chgData name="Gość" userId="" providerId="Windows Live" clId="Web-{6F5C018C-9593-4543-AB55-0AADF5B3270F}" dt="2019-11-16T12:25:50.706" v="63"/>
          <ac:spMkLst>
            <pc:docMk/>
            <pc:sldMk cId="126072615" sldId="260"/>
            <ac:spMk id="11" creationId="{A98FD4FC-479A-4C2B-84A5-CF81E055FBC0}"/>
          </ac:spMkLst>
        </pc:spChg>
        <pc:spChg chg="add">
          <ac:chgData name="Gość" userId="" providerId="Windows Live" clId="Web-{6F5C018C-9593-4543-AB55-0AADF5B3270F}" dt="2019-11-16T12:25:50.706" v="63"/>
          <ac:spMkLst>
            <pc:docMk/>
            <pc:sldMk cId="126072615" sldId="260"/>
            <ac:spMk id="13" creationId="{37D54B6C-87D0-4C03-8335-3955179D2B5B}"/>
          </ac:spMkLst>
        </pc:spChg>
        <pc:picChg chg="add mod ord">
          <ac:chgData name="Gość" userId="" providerId="Windows Live" clId="Web-{6F5C018C-9593-4543-AB55-0AADF5B3270F}" dt="2019-11-16T12:25:50.706" v="63"/>
          <ac:picMkLst>
            <pc:docMk/>
            <pc:sldMk cId="126072615" sldId="260"/>
            <ac:picMk id="4" creationId="{E0AF4F7B-BEAB-40D8-90D9-FE1CF866619B}"/>
          </ac:picMkLst>
        </pc:picChg>
      </pc:sldChg>
      <pc:sldChg chg="addSp modSp new mod ord setBg">
        <pc:chgData name="Gość" userId="" providerId="Windows Live" clId="Web-{6F5C018C-9593-4543-AB55-0AADF5B3270F}" dt="2019-11-16T12:31:53.208" v="310" actId="20577"/>
        <pc:sldMkLst>
          <pc:docMk/>
          <pc:sldMk cId="3673720743" sldId="261"/>
        </pc:sldMkLst>
        <pc:spChg chg="mod">
          <ac:chgData name="Gość" userId="" providerId="Windows Live" clId="Web-{6F5C018C-9593-4543-AB55-0AADF5B3270F}" dt="2019-11-16T12:31:53.208" v="310" actId="20577"/>
          <ac:spMkLst>
            <pc:docMk/>
            <pc:sldMk cId="3673720743" sldId="261"/>
            <ac:spMk id="2" creationId="{965BC1CE-8382-4D12-8848-854FCE79648A}"/>
          </ac:spMkLst>
        </pc:spChg>
        <pc:spChg chg="mod">
          <ac:chgData name="Gość" userId="" providerId="Windows Live" clId="Web-{6F5C018C-9593-4543-AB55-0AADF5B3270F}" dt="2019-11-16T12:30:20.613" v="278"/>
          <ac:spMkLst>
            <pc:docMk/>
            <pc:sldMk cId="3673720743" sldId="261"/>
            <ac:spMk id="3" creationId="{53575938-DFC4-419F-B890-23D5CAD9880C}"/>
          </ac:spMkLst>
        </pc:spChg>
        <pc:picChg chg="add mod ord">
          <ac:chgData name="Gość" userId="" providerId="Windows Live" clId="Web-{6F5C018C-9593-4543-AB55-0AADF5B3270F}" dt="2019-11-16T12:30:20.613" v="278"/>
          <ac:picMkLst>
            <pc:docMk/>
            <pc:sldMk cId="3673720743" sldId="261"/>
            <ac:picMk id="4" creationId="{FC81E87E-D51F-4702-8AA3-3E9EE8DAC6BB}"/>
          </ac:picMkLst>
        </pc:picChg>
      </pc:sldChg>
      <pc:sldChg chg="modSp new ord">
        <pc:chgData name="Gość" userId="" providerId="Windows Live" clId="Web-{6F5C018C-9593-4543-AB55-0AADF5B3270F}" dt="2019-11-16T12:38:55.991" v="325" actId="20577"/>
        <pc:sldMkLst>
          <pc:docMk/>
          <pc:sldMk cId="3597897200" sldId="262"/>
        </pc:sldMkLst>
        <pc:spChg chg="mod">
          <ac:chgData name="Gość" userId="" providerId="Windows Live" clId="Web-{6F5C018C-9593-4543-AB55-0AADF5B3270F}" dt="2019-11-16T12:38:55.991" v="325" actId="20577"/>
          <ac:spMkLst>
            <pc:docMk/>
            <pc:sldMk cId="3597897200" sldId="262"/>
            <ac:spMk id="2" creationId="{2BB04F02-98B6-4AA5-88E2-87F23CE1FC5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182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11/16/2019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795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11/16/2019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7428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11/16/2019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055955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11/16/2019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2621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11/16/2019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3199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11/16/2019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429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11/16/2019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7764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11/16/2019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352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461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440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11/16/2019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336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11/16/2019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734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11/16/2019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515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11/16/2019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105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11/16/2019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396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11/16/2019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189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5480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31" r:id="rId12"/>
    <p:sldLayoutId id="2147483726" r:id="rId13"/>
    <p:sldLayoutId id="2147483727" r:id="rId14"/>
    <p:sldLayoutId id="2147483728" r:id="rId15"/>
    <p:sldLayoutId id="2147483729" r:id="rId16"/>
    <p:sldLayoutId id="2147483730" r:id="rId17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800" i="1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raphemica.com/%E2%9D%A4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FC186A-5A9F-4A9A-A72D-DFBBE99344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8EE1E2B-262B-4EE5-9AB3-125FAB1A8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ln w="15875" cap="sq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2BB04F02-98B6-4AA5-88E2-87F23CE1FC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77626" y="966851"/>
            <a:ext cx="6889930" cy="4626864"/>
          </a:xfrm>
          <a:effectLst/>
        </p:spPr>
        <p:txBody>
          <a:bodyPr anchor="ctr">
            <a:normAutofit/>
          </a:bodyPr>
          <a:lstStyle/>
          <a:p>
            <a:pPr algn="l"/>
            <a:r>
              <a:rPr lang="pl-PL" sz="500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SnowGlobe Generator</a:t>
            </a:r>
            <a:endParaRPr lang="pl-PL" sz="500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42D38EDB-D0D4-4B39-B91E-6C61CB8921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3795" y="966851"/>
            <a:ext cx="2820362" cy="4626864"/>
          </a:xfrm>
          <a:effectLst/>
        </p:spPr>
        <p:txBody>
          <a:bodyPr anchor="ctr">
            <a:normAutofit/>
          </a:bodyPr>
          <a:lstStyle/>
          <a:p>
            <a:pPr algn="r"/>
            <a:r>
              <a:rPr lang="pl-PL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Panda 3</a:t>
            </a:r>
            <a:endParaRPr lang="pl-PL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62CADB7-E9BE-4376-8036-0D21CBDC96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78972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78A1A5D-35FE-4D3F-A19D-016230A0E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Business </a:t>
            </a:r>
            <a:r>
              <a:rPr lang="pl-PL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is</a:t>
            </a:r>
            <a:r>
              <a:rPr lang="pl-PL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pl-PL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Important</a:t>
            </a:r>
            <a:r>
              <a:rPr lang="pl-PL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, </a:t>
            </a:r>
            <a:r>
              <a:rPr lang="pl-PL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ther</a:t>
            </a:r>
            <a:r>
              <a:rPr lang="pl-PL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pl-PL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is</a:t>
            </a:r>
            <a:r>
              <a:rPr lang="pl-PL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 no "I" in </a:t>
            </a:r>
            <a:r>
              <a:rPr lang="pl-PL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j-lt"/>
                <a:cs typeface="+mj-lt"/>
              </a:rPr>
              <a:t>Business </a:t>
            </a:r>
            <a:endParaRPr lang="pl-PL" err="1">
              <a:ea typeface="+mj-lt"/>
              <a:cs typeface="+mj-lt"/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E1BB777-7591-4670-A13A-10476B907D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37465" indent="0" algn="ctr">
              <a:buNone/>
            </a:pPr>
            <a:r>
              <a:rPr lang="pl-PL" sz="360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Business </a:t>
            </a:r>
            <a:r>
              <a:rPr lang="pl-PL" sz="360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is</a:t>
            </a:r>
            <a:r>
              <a:rPr lang="pl-PL" sz="360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 the </a:t>
            </a:r>
            <a:r>
              <a:rPr lang="pl-PL" sz="360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engine</a:t>
            </a:r>
            <a:endParaRPr lang="pl-PL" sz="360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marL="37465" indent="0" algn="ctr">
              <a:buNone/>
            </a:pPr>
            <a:r>
              <a:rPr lang="pl-PL" sz="360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In the car</a:t>
            </a:r>
          </a:p>
          <a:p>
            <a:pPr marL="37465" indent="0" algn="ctr">
              <a:buNone/>
            </a:pPr>
            <a:r>
              <a:rPr lang="pl-PL" sz="360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On the </a:t>
            </a:r>
            <a:r>
              <a:rPr lang="pl-PL" sz="360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road</a:t>
            </a:r>
            <a:endParaRPr lang="pl-PL" sz="360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marL="37465" indent="0" algn="ctr">
              <a:buNone/>
            </a:pPr>
            <a:r>
              <a:rPr lang="pl-PL" sz="360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That</a:t>
            </a:r>
            <a:r>
              <a:rPr lang="pl-PL" sz="360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pl-PL" sz="360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drives</a:t>
            </a:r>
            <a:r>
              <a:rPr lang="pl-PL" sz="360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pl-PL" sz="360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us</a:t>
            </a:r>
            <a:r>
              <a:rPr lang="pl-PL" sz="360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pl-PL" sz="360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forward</a:t>
            </a:r>
            <a:endParaRPr lang="pl-PL" sz="360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marL="37465" indent="0" algn="ctr">
              <a:buNone/>
            </a:pPr>
            <a:r>
              <a:rPr lang="pl-PL" sz="360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To </a:t>
            </a:r>
            <a:r>
              <a:rPr lang="pl-PL" sz="360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our</a:t>
            </a:r>
            <a:r>
              <a:rPr lang="pl-PL" sz="360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pl-PL" sz="360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jurney</a:t>
            </a:r>
            <a:endParaRPr lang="pl-PL" sz="360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0856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0">
            <a:extLst>
              <a:ext uri="{FF2B5EF4-FFF2-40B4-BE49-F238E27FC236}">
                <a16:creationId xmlns:a16="http://schemas.microsoft.com/office/drawing/2014/main" id="{95CB840F-8E41-4CA5-B79B-25CC80AD2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CB47ED-AB23-4C9D-8B20-FC136D702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867" y="2535018"/>
            <a:ext cx="3382638" cy="1370605"/>
          </a:xfrm>
        </p:spPr>
        <p:txBody>
          <a:bodyPr>
            <a:normAutofit/>
          </a:bodyPr>
          <a:lstStyle/>
          <a:p>
            <a:pPr algn="l"/>
            <a:r>
              <a:rPr lang="en-US" sz="300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latin typeface="montserrat"/>
              </a:rPr>
              <a:t>Jak</a:t>
            </a:r>
            <a:r>
              <a:rPr lang="en-US" sz="300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latin typeface="montserrat"/>
              </a:rPr>
              <a:t> </a:t>
            </a:r>
            <a:r>
              <a:rPr lang="en-US" sz="300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latin typeface="montserrat"/>
              </a:rPr>
              <a:t>żyć</a:t>
            </a:r>
            <a:r>
              <a:rPr lang="en-US" sz="300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latin typeface="montserrat"/>
              </a:rPr>
              <a:t> </a:t>
            </a:r>
            <a:r>
              <a:rPr lang="en-US" sz="300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latin typeface="montserrat"/>
              </a:rPr>
              <a:t>gdy</a:t>
            </a:r>
            <a:r>
              <a:rPr lang="en-US" sz="300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latin typeface="montserrat"/>
              </a:rPr>
              <a:t> grinch </a:t>
            </a:r>
            <a:r>
              <a:rPr lang="en-US" sz="300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latin typeface="montserrat"/>
              </a:rPr>
              <a:t>zabiera</a:t>
            </a:r>
            <a:r>
              <a:rPr lang="en-US" sz="300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latin typeface="montserrat"/>
              </a:rPr>
              <a:t> ci </a:t>
            </a:r>
            <a:r>
              <a:rPr lang="en-US" sz="300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latin typeface="montserrat"/>
              </a:rPr>
              <a:t>święta</a:t>
            </a:r>
            <a:r>
              <a:rPr lang="en-US" sz="300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latin typeface="montserrat"/>
              </a:rPr>
              <a:t>?</a:t>
            </a:r>
          </a:p>
        </p:txBody>
      </p:sp>
      <p:sp>
        <p:nvSpPr>
          <p:cNvPr id="20" name="Content Placeholder 7">
            <a:extLst>
              <a:ext uri="{FF2B5EF4-FFF2-40B4-BE49-F238E27FC236}">
                <a16:creationId xmlns:a16="http://schemas.microsoft.com/office/drawing/2014/main" id="{F7ECFB1D-7B49-4B72-9878-0722DF1AAE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6" y="2247153"/>
            <a:ext cx="3358084" cy="3544046"/>
          </a:xfrm>
        </p:spPr>
        <p:txBody>
          <a:bodyPr>
            <a:normAutofit/>
          </a:bodyPr>
          <a:lstStyle/>
          <a:p>
            <a:pPr indent="-305435"/>
            <a:endParaRPr lang="en-US" sz="180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4" name="Picture 4" descr="A close up of ware&#10;&#10;Description generated with high confidence">
            <a:extLst>
              <a:ext uri="{FF2B5EF4-FFF2-40B4-BE49-F238E27FC236}">
                <a16:creationId xmlns:a16="http://schemas.microsoft.com/office/drawing/2014/main" id="{84B9E400-A0F4-44E5-B09D-87C0306416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5348" y="729889"/>
            <a:ext cx="6633184" cy="4974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727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4" descr="Obraz zawierający pokazywanie, zdjęcie, monitor, stół&#10;&#10;Opis wygenerowany przy bardzo wysokim poziomie pewności">
            <a:extLst>
              <a:ext uri="{FF2B5EF4-FFF2-40B4-BE49-F238E27FC236}">
                <a16:creationId xmlns:a16="http://schemas.microsoft.com/office/drawing/2014/main" id="{383BD298-D520-4B9D-84B0-11D99B7996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alphaModFix amt="35000"/>
          </a:blip>
          <a:srcRect t="25650" b="1810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10226768-7884-4846-BAA6-9938D14A2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693" y="1769540"/>
            <a:ext cx="9440034" cy="18288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err="1">
                <a:latin typeface="montserrat"/>
                <a:cs typeface="+mj-lt"/>
              </a:rPr>
              <a:t>Rozwiązanie</a:t>
            </a:r>
            <a:r>
              <a:rPr lang="en-US" sz="5400">
                <a:latin typeface="montserrat"/>
                <a:cs typeface="+mj-lt"/>
              </a:rPr>
              <a:t> to </a:t>
            </a:r>
            <a:r>
              <a:rPr lang="en-US" sz="5400" err="1">
                <a:latin typeface="montserrat"/>
                <a:cs typeface="+mj-lt"/>
              </a:rPr>
              <a:t>śniegowe</a:t>
            </a:r>
            <a:r>
              <a:rPr lang="en-US" sz="5400">
                <a:latin typeface="montserrat"/>
                <a:cs typeface="+mj-lt"/>
              </a:rPr>
              <a:t> </a:t>
            </a:r>
            <a:r>
              <a:rPr lang="en-US" sz="5400" err="1">
                <a:latin typeface="montserrat"/>
                <a:cs typeface="+mj-lt"/>
              </a:rPr>
              <a:t>kule</a:t>
            </a:r>
            <a:endParaRPr lang="en-US" sz="5400" i="0" err="1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  <a:latin typeface="montserrat"/>
              <a:cs typeface="+mj-lt"/>
            </a:endParaRPr>
          </a:p>
          <a:p>
            <a:endParaRPr lang="en-US" sz="540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  <a:latin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3690207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4">
            <a:extLst>
              <a:ext uri="{FF2B5EF4-FFF2-40B4-BE49-F238E27FC236}">
                <a16:creationId xmlns:a16="http://schemas.microsoft.com/office/drawing/2014/main" id="{FC81E87E-D51F-4702-8AA3-3E9EE8DAC6B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965BC1CE-8382-4D12-8848-854FCE796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693" y="1769540"/>
            <a:ext cx="9440034" cy="18288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err="1">
                <a:latin typeface="montserrat"/>
              </a:rPr>
              <a:t>Czemu</a:t>
            </a:r>
            <a:r>
              <a:rPr lang="en-US" sz="5400">
                <a:latin typeface="montserrat"/>
              </a:rPr>
              <a:t> </a:t>
            </a:r>
            <a:r>
              <a:rPr lang="en-US" sz="5400" err="1">
                <a:latin typeface="montserrat"/>
              </a:rPr>
              <a:t>powinniśmy</a:t>
            </a:r>
            <a:r>
              <a:rPr lang="en-US" sz="5400">
                <a:latin typeface="montserrat"/>
              </a:rPr>
              <a:t> </a:t>
            </a:r>
            <a:r>
              <a:rPr lang="en-US" sz="5400" err="1">
                <a:latin typeface="montserrat"/>
              </a:rPr>
              <a:t>wygrać</a:t>
            </a:r>
            <a:r>
              <a:rPr lang="en-US" sz="5400">
                <a:latin typeface="montserrat"/>
                <a:ea typeface="+mj-lt"/>
                <a:cs typeface="+mj-lt"/>
              </a:rPr>
              <a:t>???</a:t>
            </a:r>
            <a:endParaRPr lang="en-US" sz="540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  <a:latin typeface="montserrat"/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3575938-DFC4-419F-B890-23D5CAD988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0693" y="3773489"/>
            <a:ext cx="9440034" cy="104986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2000">
                <a:solidFill>
                  <a:schemeClr val="tx1"/>
                </a:solidFill>
              </a:rPr>
              <a:t>Nasza drużyna stworzyła najlepszą grę MMO RPG PVP DVD DLA LUDZI Z ADHD</a:t>
            </a:r>
          </a:p>
        </p:txBody>
      </p:sp>
    </p:spTree>
    <p:extLst>
      <p:ext uri="{BB962C8B-B14F-4D97-AF65-F5344CB8AC3E}">
        <p14:creationId xmlns:p14="http://schemas.microsoft.com/office/powerpoint/2010/main" val="3673720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70A317-DCED-4E80-AA2D-467D8702E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7E6994B0-F5A6-40B0-9247-E947B7748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791" y="835383"/>
            <a:ext cx="3382832" cy="349954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l"/>
            <a:r>
              <a:rPr lang="en-US" sz="4200" err="1">
                <a:latin typeface="montserrat"/>
              </a:rPr>
              <a:t>Pozdrawia</a:t>
            </a:r>
            <a:r>
              <a:rPr lang="en-US" sz="4200">
                <a:latin typeface="montserrat"/>
              </a:rPr>
              <a:t> </a:t>
            </a:r>
            <a:r>
              <a:rPr lang="en-US" sz="4200" err="1">
                <a:latin typeface="montserrat"/>
              </a:rPr>
              <a:t>najlepszego</a:t>
            </a:r>
            <a:r>
              <a:rPr lang="en-US" sz="4200">
                <a:latin typeface="montserrat"/>
              </a:rPr>
              <a:t> </a:t>
            </a:r>
            <a:r>
              <a:rPr lang="en-US" sz="4200" err="1">
                <a:latin typeface="montserrat"/>
              </a:rPr>
              <a:t>sieciowca</a:t>
            </a:r>
            <a:r>
              <a:rPr lang="en-US" sz="4200">
                <a:latin typeface="montserrat"/>
              </a:rPr>
              <a:t>! </a:t>
            </a:r>
            <a:r>
              <a:rPr lang="en-US" sz="4200">
                <a:ea typeface="+mj-lt"/>
                <a:cs typeface="+mj-lt"/>
                <a:hlinkClick r:id="rId3"/>
              </a:rPr>
              <a:t>❤</a:t>
            </a:r>
            <a:r>
              <a:rPr lang="en-US" sz="4200">
                <a:ea typeface="+mj-lt"/>
                <a:cs typeface="+mj-lt"/>
              </a:rPr>
              <a:t> </a:t>
            </a:r>
            <a:r>
              <a:rPr lang="en-US" sz="420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j-lt"/>
                <a:cs typeface="+mj-lt"/>
                <a:hlinkClick r:id="rId3"/>
              </a:rPr>
              <a:t>❤</a:t>
            </a:r>
            <a:r>
              <a:rPr lang="en-US" sz="420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j-lt"/>
                <a:cs typeface="+mj-lt"/>
              </a:rPr>
              <a:t> </a:t>
            </a:r>
            <a:r>
              <a:rPr lang="en-US" sz="420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j-lt"/>
                <a:cs typeface="+mj-lt"/>
                <a:hlinkClick r:id="rId3"/>
              </a:rPr>
              <a:t>❤</a:t>
            </a:r>
            <a:r>
              <a:rPr lang="en-US" sz="420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j-lt"/>
                <a:cs typeface="+mj-lt"/>
              </a:rPr>
              <a:t> </a:t>
            </a:r>
            <a:r>
              <a:rPr lang="en-US" sz="420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latin typeface="montserrat"/>
              </a:rPr>
              <a:t>~</a:t>
            </a:r>
            <a:r>
              <a:rPr lang="en-US" sz="420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latin typeface="montserrat"/>
              </a:rPr>
              <a:t>Oliwia</a:t>
            </a:r>
            <a:r>
              <a:rPr lang="en-US" sz="420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latin typeface="montserrat"/>
              </a:rPr>
              <a:t> Raciborska to </a:t>
            </a:r>
            <a:r>
              <a:rPr lang="en-US" sz="420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latin typeface="montserrat"/>
              </a:rPr>
              <a:t>pisała</a:t>
            </a:r>
            <a:r>
              <a:rPr lang="en-US" sz="420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latin typeface="montserrat"/>
              </a:rPr>
              <a:t> a </a:t>
            </a:r>
            <a:r>
              <a:rPr lang="en-US" sz="420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latin typeface="montserrat"/>
              </a:rPr>
              <a:t>nie</a:t>
            </a:r>
            <a:r>
              <a:rPr lang="en-US" sz="420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latin typeface="montserrat"/>
              </a:rPr>
              <a:t> ja</a:t>
            </a:r>
          </a:p>
          <a:p>
            <a:pPr algn="l"/>
            <a:endParaRPr lang="en-US" sz="420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  <a:latin typeface="montserrat"/>
            </a:endParaRPr>
          </a:p>
        </p:txBody>
      </p:sp>
      <p:pic>
        <p:nvPicPr>
          <p:cNvPr id="4" name="Obraz 4">
            <a:extLst>
              <a:ext uri="{FF2B5EF4-FFF2-40B4-BE49-F238E27FC236}">
                <a16:creationId xmlns:a16="http://schemas.microsoft.com/office/drawing/2014/main" id="{2B593CAA-8865-4CBF-BB34-B322013572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/>
          <a:srcRect l="9199" r="8367"/>
          <a:stretch/>
        </p:blipFill>
        <p:spPr>
          <a:xfrm>
            <a:off x="4654297" y="10"/>
            <a:ext cx="7537704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009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5CB840F-8E41-4CA5-B79B-25CC80AD2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B7B86E0D-8DCE-48B4-A547-5BFBB90F7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643465"/>
            <a:ext cx="3382638" cy="137060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000"/>
              <a:t>"To zmienia życie" </a:t>
            </a:r>
            <a:br>
              <a:rPr lang="en-US" sz="3000"/>
            </a:br>
            <a:r>
              <a:rPr lang="en-US" sz="3000"/>
              <a:t>~Einstein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F31AC6C9-1498-4B49-AA9C-0F41529EC2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3796" y="2247153"/>
            <a:ext cx="3358084" cy="3544046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 algn="l"/>
            <a:r>
              <a:rPr lang="en-US" sz="1800"/>
              <a:t>"Ten </a:t>
            </a:r>
            <a:r>
              <a:rPr lang="en-US" sz="1800" err="1"/>
              <a:t>kto</a:t>
            </a:r>
            <a:r>
              <a:rPr lang="en-US" sz="1800"/>
              <a:t> to </a:t>
            </a:r>
            <a:r>
              <a:rPr lang="en-US" sz="1800" err="1"/>
              <a:t>wymyślił</a:t>
            </a:r>
            <a:r>
              <a:rPr lang="en-US" sz="1800"/>
              <a:t> </a:t>
            </a:r>
            <a:r>
              <a:rPr lang="en-US" sz="1800" err="1"/>
              <a:t>był</a:t>
            </a:r>
            <a:r>
              <a:rPr lang="en-US" sz="1800"/>
              <a:t> </a:t>
            </a:r>
            <a:r>
              <a:rPr lang="en-US" sz="1800" err="1"/>
              <a:t>geniuszem</a:t>
            </a:r>
            <a:r>
              <a:rPr lang="en-US" sz="1800"/>
              <a:t>" </a:t>
            </a:r>
          </a:p>
          <a:p>
            <a:pPr algn="l"/>
            <a:r>
              <a:rPr lang="en-US" sz="1800"/>
              <a:t>~</a:t>
            </a:r>
            <a:r>
              <a:rPr lang="en-US" sz="1800" err="1"/>
              <a:t>Treelon</a:t>
            </a:r>
            <a:r>
              <a:rPr lang="en-US" sz="1800"/>
              <a:t> musk</a:t>
            </a:r>
            <a:endParaRPr lang="en-US" sz="180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algn="l"/>
            <a:endParaRPr lang="en-US" sz="1800"/>
          </a:p>
          <a:p>
            <a:pPr algn="l"/>
            <a:r>
              <a:rPr lang="en-US" sz="1800"/>
              <a:t>"Co ja </a:t>
            </a:r>
            <a:r>
              <a:rPr lang="en-US" sz="1800" err="1"/>
              <a:t>tu</a:t>
            </a:r>
            <a:r>
              <a:rPr lang="en-US" sz="1800"/>
              <a:t> </a:t>
            </a:r>
            <a:r>
              <a:rPr lang="en-US" sz="1800" err="1"/>
              <a:t>robię</a:t>
            </a:r>
            <a:r>
              <a:rPr lang="en-US" sz="1800"/>
              <a:t>"</a:t>
            </a:r>
            <a:endParaRPr lang="en-US" sz="180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algn="l"/>
            <a:r>
              <a:rPr lang="en-US" sz="1800"/>
              <a:t>~panda 3</a:t>
            </a:r>
            <a:endParaRPr lang="en-US" sz="180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algn="l"/>
            <a:endParaRPr lang="en-US" sz="180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algn="l"/>
            <a:r>
              <a:rPr lang="en-US" sz="180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"</a:t>
            </a:r>
            <a:r>
              <a:rPr lang="en-US" sz="180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Wszyscy</a:t>
            </a:r>
            <a:r>
              <a:rPr lang="en-US" sz="180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US" sz="180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proszą</a:t>
            </a:r>
            <a:r>
              <a:rPr lang="en-US" sz="180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 aby </a:t>
            </a:r>
            <a:r>
              <a:rPr lang="en-US" sz="180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dać</a:t>
            </a:r>
            <a:r>
              <a:rPr lang="en-US" sz="180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 3 ale </a:t>
            </a:r>
            <a:r>
              <a:rPr lang="en-US" sz="180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nikt</a:t>
            </a:r>
            <a:r>
              <a:rPr lang="en-US" sz="180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US" sz="180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nie</a:t>
            </a:r>
            <a:r>
              <a:rPr lang="en-US" sz="180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US" sz="180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pyta</a:t>
            </a:r>
            <a:r>
              <a:rPr lang="en-US" sz="180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US" sz="180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jak</a:t>
            </a:r>
            <a:r>
              <a:rPr lang="en-US" sz="180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 jest 3"</a:t>
            </a:r>
          </a:p>
          <a:p>
            <a:pPr algn="l"/>
            <a:r>
              <a:rPr lang="en-US" sz="180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~</a:t>
            </a:r>
            <a:r>
              <a:rPr lang="en-US" sz="180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Tymoteusz</a:t>
            </a:r>
            <a:r>
              <a:rPr lang="en-US" sz="180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 O</a:t>
            </a:r>
          </a:p>
        </p:txBody>
      </p:sp>
      <p:pic>
        <p:nvPicPr>
          <p:cNvPr id="9" name="Obraz 9" descr="Obraz zawierający tort, żywność&#10;&#10;Opis wygenerowany przy bardzo wysokim poziomie pewności">
            <a:extLst>
              <a:ext uri="{FF2B5EF4-FFF2-40B4-BE49-F238E27FC236}">
                <a16:creationId xmlns:a16="http://schemas.microsoft.com/office/drawing/2014/main" id="{22EBA081-F522-41F6-A841-1642B70636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5348" y="1617077"/>
            <a:ext cx="6633184" cy="3200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422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D8A9225-13B3-408F-8F06-EFCAA0095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2454" y="2800350"/>
            <a:ext cx="10353762" cy="1257300"/>
          </a:xfrm>
        </p:spPr>
        <p:txBody>
          <a:bodyPr>
            <a:normAutofit fontScale="90000"/>
          </a:bodyPr>
          <a:lstStyle/>
          <a:p>
            <a:r>
              <a:rPr lang="pl-PL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Wystąpił nieoczekiwany błąd przy próbie odczytu. Skontaktuj się z pomocą techniczną Microsoft dostępną pod numerem 698-478-928. Opłaty mogą </a:t>
            </a:r>
            <a:r>
              <a:rPr lang="pl-PL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zostac</a:t>
            </a:r>
            <a:r>
              <a:rPr lang="pl-PL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 naliczone z twoją umową z operatorem.</a:t>
            </a:r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C3AB6ED-ED53-4302-8ADC-01829AC40E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976568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2">
            <a:extLst>
              <a:ext uri="{FF2B5EF4-FFF2-40B4-BE49-F238E27FC236}">
                <a16:creationId xmlns:a16="http://schemas.microsoft.com/office/drawing/2014/main" id="{1912CF0F-01BE-43CF-8048-29448967C4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14325" y="-1166812"/>
            <a:ext cx="12820650" cy="919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2091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98FD4FC-479A-4C2B-84A5-CF81E055FB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 5">
            <a:extLst>
              <a:ext uri="{FF2B5EF4-FFF2-40B4-BE49-F238E27FC236}">
                <a16:creationId xmlns:a16="http://schemas.microsoft.com/office/drawing/2014/main" id="{37D54B6C-87D0-4C03-8335-3955179D2B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-118536" y="1371603"/>
            <a:ext cx="5624423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F93F3F35-DEA9-412D-A9CF-E152EEB4B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905" y="845387"/>
            <a:ext cx="3470310" cy="1066689"/>
          </a:xfrm>
        </p:spPr>
        <p:txBody>
          <a:bodyPr anchor="b">
            <a:normAutofit/>
          </a:bodyPr>
          <a:lstStyle/>
          <a:p>
            <a:r>
              <a:rPr lang="pl-PL" sz="240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latin typeface="montserrat"/>
              </a:rPr>
              <a:t>Dziękujemy za uwagę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EC5FC21-CF39-47A8-BB14-5B7D600FC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9905" y="2147862"/>
            <a:ext cx="3405573" cy="3499563"/>
          </a:xfrm>
        </p:spPr>
        <p:txBody>
          <a:bodyPr anchor="t">
            <a:normAutofit/>
          </a:bodyPr>
          <a:lstStyle/>
          <a:p>
            <a:pPr marL="37465" indent="0" algn="ctr">
              <a:buNone/>
            </a:pPr>
            <a:r>
              <a:rPr lang="en-US" b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latin typeface="montserrat"/>
              </a:rPr>
              <a:t>Pad da 3</a:t>
            </a:r>
            <a:endParaRPr lang="pl-PL"/>
          </a:p>
          <a:p>
            <a:pPr marL="37465" indent="0" algn="ctr">
              <a:buNone/>
            </a:pPr>
            <a:r>
              <a:rPr lang="en-US" b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latin typeface="montserrat"/>
              </a:rPr>
              <a:t>Btw </a:t>
            </a:r>
            <a:r>
              <a:rPr lang="en-US" b="1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latin typeface="montserrat"/>
              </a:rPr>
              <a:t>kula</a:t>
            </a:r>
            <a:r>
              <a:rPr lang="en-US" b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latin typeface="montserrat"/>
              </a:rPr>
              <a:t> jest </a:t>
            </a:r>
            <a:r>
              <a:rPr lang="en-US" b="1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latin typeface="montserrat"/>
              </a:rPr>
              <a:t>ineraktywna</a:t>
            </a:r>
            <a:endParaRPr lang="en-US" b="1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  <a:latin typeface="montserrat"/>
            </a:endParaRPr>
          </a:p>
        </p:txBody>
      </p:sp>
      <p:pic>
        <p:nvPicPr>
          <p:cNvPr id="4" name="Obraz 4" descr="Obraz zawierający tekst&#10;&#10;Opis wygenerowany przy bardzo wysokim poziomie pewności">
            <a:extLst>
              <a:ext uri="{FF2B5EF4-FFF2-40B4-BE49-F238E27FC236}">
                <a16:creationId xmlns:a16="http://schemas.microsoft.com/office/drawing/2014/main" id="{E0AF4F7B-BEAB-40D8-90D9-FE1CF86661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7351" y="1123429"/>
            <a:ext cx="6161183" cy="4620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726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AnalogousFromDarkSeedLeftStep">
      <a:dk1>
        <a:srgbClr val="000000"/>
      </a:dk1>
      <a:lt1>
        <a:srgbClr val="FFFFFF"/>
      </a:lt1>
      <a:dk2>
        <a:srgbClr val="243241"/>
      </a:dk2>
      <a:lt2>
        <a:srgbClr val="E2E8E3"/>
      </a:lt2>
      <a:accent1>
        <a:srgbClr val="E729C3"/>
      </a:accent1>
      <a:accent2>
        <a:srgbClr val="AA17D5"/>
      </a:accent2>
      <a:accent3>
        <a:srgbClr val="702EE7"/>
      </a:accent3>
      <a:accent4>
        <a:srgbClr val="424BDD"/>
      </a:accent4>
      <a:accent5>
        <a:srgbClr val="2984E7"/>
      </a:accent5>
      <a:accent6>
        <a:srgbClr val="16B4C6"/>
      </a:accent6>
      <a:hlink>
        <a:srgbClr val="5679C6"/>
      </a:hlink>
      <a:folHlink>
        <a:srgbClr val="7F7F7F"/>
      </a:folHlink>
    </a:clrScheme>
    <a:fontScheme name="Slate">
      <a:majorFont>
        <a:latin typeface="Goudy Old Style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oudy Old Style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10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SlateVTI</vt:lpstr>
      <vt:lpstr>SnowGlobe Generator</vt:lpstr>
      <vt:lpstr>Jak żyć gdy grinch zabiera ci święta?</vt:lpstr>
      <vt:lpstr>Rozwiązanie to śniegowe kule </vt:lpstr>
      <vt:lpstr>Czemu powinniśmy wygrać???</vt:lpstr>
      <vt:lpstr>Pozdrawia najlepszego sieciowca! ❤ ❤ ❤ ~Oliwia Raciborska to pisała a nie ja </vt:lpstr>
      <vt:lpstr>"To zmienia życie"  ~Einstein</vt:lpstr>
      <vt:lpstr>Wystąpił nieoczekiwany błąd przy próbie odczytu. Skontaktuj się z pomocą techniczną Microsoft dostępną pod numerem 698-478-928. Opłaty mogą zostac naliczone z twoją umową z operatorem.</vt:lpstr>
      <vt:lpstr>PowerPoint Presentation</vt:lpstr>
      <vt:lpstr>Dziękujemy za uwagę</vt:lpstr>
      <vt:lpstr>Business is Important, ther is no "I" in Business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</cp:revision>
  <dcterms:created xsi:type="dcterms:W3CDTF">2019-11-16T11:47:00Z</dcterms:created>
  <dcterms:modified xsi:type="dcterms:W3CDTF">2019-11-16T13:04:41Z</dcterms:modified>
</cp:coreProperties>
</file>