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89" r:id="rId1"/>
  </p:sldMasterIdLst>
  <p:notesMasterIdLst>
    <p:notesMasterId r:id="rId14"/>
  </p:notesMasterIdLst>
  <p:handoutMasterIdLst>
    <p:handoutMasterId r:id="rId15"/>
  </p:handoutMasterIdLst>
  <p:sldIdLst>
    <p:sldId id="349" r:id="rId2"/>
    <p:sldId id="444" r:id="rId3"/>
    <p:sldId id="438" r:id="rId4"/>
    <p:sldId id="439" r:id="rId5"/>
    <p:sldId id="445" r:id="rId6"/>
    <p:sldId id="431" r:id="rId7"/>
    <p:sldId id="430" r:id="rId8"/>
    <p:sldId id="440" r:id="rId9"/>
    <p:sldId id="433" r:id="rId10"/>
    <p:sldId id="442" r:id="rId11"/>
    <p:sldId id="443" r:id="rId12"/>
    <p:sldId id="441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lnSpc>
        <a:spcPts val="3600"/>
      </a:lnSpc>
      <a:spcBef>
        <a:spcPct val="0"/>
      </a:spcBef>
      <a:spcAft>
        <a:spcPct val="0"/>
      </a:spcAft>
      <a:buFont typeface="AU Passata" pitchFamily="34" charset="0"/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457200" algn="l" rtl="0" fontAlgn="base">
      <a:lnSpc>
        <a:spcPts val="3600"/>
      </a:lnSpc>
      <a:spcBef>
        <a:spcPct val="0"/>
      </a:spcBef>
      <a:spcAft>
        <a:spcPct val="0"/>
      </a:spcAft>
      <a:buFont typeface="AU Passata" pitchFamily="34" charset="0"/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914400" algn="l" rtl="0" fontAlgn="base">
      <a:lnSpc>
        <a:spcPts val="3600"/>
      </a:lnSpc>
      <a:spcBef>
        <a:spcPct val="0"/>
      </a:spcBef>
      <a:spcAft>
        <a:spcPct val="0"/>
      </a:spcAft>
      <a:buFont typeface="AU Passata" pitchFamily="34" charset="0"/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371600" algn="l" rtl="0" fontAlgn="base">
      <a:lnSpc>
        <a:spcPts val="3600"/>
      </a:lnSpc>
      <a:spcBef>
        <a:spcPct val="0"/>
      </a:spcBef>
      <a:spcAft>
        <a:spcPct val="0"/>
      </a:spcAft>
      <a:buFont typeface="AU Passata" pitchFamily="34" charset="0"/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1828800" algn="l" rtl="0" fontAlgn="base">
      <a:lnSpc>
        <a:spcPts val="3600"/>
      </a:lnSpc>
      <a:spcBef>
        <a:spcPct val="0"/>
      </a:spcBef>
      <a:spcAft>
        <a:spcPct val="0"/>
      </a:spcAft>
      <a:buFont typeface="AU Passata" pitchFamily="34" charset="0"/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3" autoAdjust="0"/>
    <p:restoredTop sz="96013" autoAdjust="0"/>
  </p:normalViewPr>
  <p:slideViewPr>
    <p:cSldViewPr showGuides="1">
      <p:cViewPr>
        <p:scale>
          <a:sx n="100" d="100"/>
          <a:sy n="100" d="100"/>
        </p:scale>
        <p:origin x="-672" y="-352"/>
      </p:cViewPr>
      <p:guideLst>
        <p:guide orient="horz" pos="748"/>
        <p:guide orient="horz" pos="1207"/>
        <p:guide orient="horz" pos="4166"/>
        <p:guide orient="horz" pos="164"/>
        <p:guide orient="horz" pos="3730"/>
        <p:guide pos="185"/>
        <p:guide pos="559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fld id="{88DF0C21-DE6B-488F-B9D9-B7FE08733B7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fld id="{72C160C3-3AB6-49C1-8001-AFDAD271E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925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66ABC-5102-4B0C-8842-3908384DF1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333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66ABC-5102-4B0C-8842-3908384DF1CD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Headlines_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D_BGD_FrontPage" hidden="1"/>
          <p:cNvSpPr txBox="1">
            <a:spLocks noChangeArrowheads="1"/>
          </p:cNvSpPr>
          <p:nvPr userDrawn="1"/>
        </p:nvSpPr>
        <p:spPr bwMode="auto">
          <a:xfrm>
            <a:off x="2289600" y="5784850"/>
            <a:ext cx="6565900" cy="72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/>
          <a:lstStyle/>
          <a:p>
            <a:pPr algn="r">
              <a:lnSpc>
                <a:spcPts val="5700"/>
              </a:lnSpc>
              <a:defRPr/>
            </a:pPr>
            <a:r>
              <a:rPr lang="da-DK" sz="5700" smtClean="0">
                <a:solidFill>
                  <a:schemeClr val="tx2"/>
                </a:solidFill>
                <a:latin typeface="AU Peto" pitchFamily="82" charset="0"/>
              </a:rPr>
              <a:t> VERSITET</a:t>
            </a:r>
            <a:endParaRPr lang="da-DK" sz="5700" dirty="0">
              <a:solidFill>
                <a:schemeClr val="tx2"/>
              </a:solidFill>
              <a:latin typeface="AU Peto" pitchFamily="82" charset="0"/>
            </a:endParaRPr>
          </a:p>
        </p:txBody>
      </p:sp>
      <p:sp>
        <p:nvSpPr>
          <p:cNvPr id="1069" name="bmkSekundærtLogo"/>
          <p:cNvSpPr>
            <a:spLocks noChangeAspect="1" noChangeArrowheads="1"/>
          </p:cNvSpPr>
          <p:nvPr/>
        </p:nvSpPr>
        <p:spPr bwMode="auto">
          <a:xfrm>
            <a:off x="287338" y="6307200"/>
            <a:ext cx="295200" cy="295200"/>
          </a:xfrm>
          <a:prstGeom prst="rect">
            <a:avLst/>
          </a:prstGeom>
          <a:solidFill>
            <a:schemeClr val="bg2"/>
          </a:solidFill>
          <a:ln w="1778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34819" name="SD_FLD_"/>
          <p:cNvSpPr>
            <a:spLocks noGrp="1" noChangeArrowheads="1"/>
          </p:cNvSpPr>
          <p:nvPr>
            <p:ph type="ctrTitle"/>
          </p:nvPr>
        </p:nvSpPr>
        <p:spPr>
          <a:xfrm>
            <a:off x="287338" y="1776679"/>
            <a:ext cx="8564562" cy="510909"/>
          </a:xfrm>
        </p:spPr>
        <p:txBody>
          <a:bodyPr anchor="t" anchorCtr="0">
            <a:spAutoFit/>
          </a:bodyPr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da-DK" dirty="0" smtClean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7413625" y="287338"/>
            <a:ext cx="1439863" cy="71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/>
          </a:p>
        </p:txBody>
      </p:sp>
      <p:grpSp>
        <p:nvGrpSpPr>
          <p:cNvPr id="2" name="Group 23"/>
          <p:cNvGrpSpPr>
            <a:grpSpLocks noChangeAspect="1"/>
          </p:cNvGrpSpPr>
          <p:nvPr userDrawn="1"/>
        </p:nvGrpSpPr>
        <p:grpSpPr bwMode="auto">
          <a:xfrm>
            <a:off x="287338" y="287338"/>
            <a:ext cx="590550" cy="295275"/>
            <a:chOff x="454" y="227"/>
            <a:chExt cx="384" cy="192"/>
          </a:xfrm>
        </p:grpSpPr>
        <p:sp>
          <p:nvSpPr>
            <p:cNvPr id="21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/>
              <a:ahLst/>
              <a:cxnLst>
                <a:cxn ang="0">
                  <a:pos x="8139" y="416"/>
                </a:cxn>
                <a:cxn ang="0">
                  <a:pos x="8033" y="1019"/>
                </a:cxn>
                <a:cxn ang="0">
                  <a:pos x="7841" y="1587"/>
                </a:cxn>
                <a:cxn ang="0">
                  <a:pos x="7571" y="2114"/>
                </a:cxn>
                <a:cxn ang="0">
                  <a:pos x="7231" y="2594"/>
                </a:cxn>
                <a:cxn ang="0">
                  <a:pos x="6827" y="3019"/>
                </a:cxn>
                <a:cxn ang="0">
                  <a:pos x="6365" y="3382"/>
                </a:cxn>
                <a:cxn ang="0">
                  <a:pos x="5853" y="3677"/>
                </a:cxn>
                <a:cxn ang="0">
                  <a:pos x="5297" y="3896"/>
                </a:cxn>
                <a:cxn ang="0">
                  <a:pos x="4703" y="4033"/>
                </a:cxn>
                <a:cxn ang="0">
                  <a:pos x="4080" y="4080"/>
                </a:cxn>
                <a:cxn ang="0">
                  <a:pos x="3460" y="4033"/>
                </a:cxn>
                <a:cxn ang="0">
                  <a:pos x="2868" y="3896"/>
                </a:cxn>
                <a:cxn ang="0">
                  <a:pos x="2313" y="3677"/>
                </a:cxn>
                <a:cxn ang="0">
                  <a:pos x="1800" y="3382"/>
                </a:cxn>
                <a:cxn ang="0">
                  <a:pos x="1338" y="3019"/>
                </a:cxn>
                <a:cxn ang="0">
                  <a:pos x="933" y="2594"/>
                </a:cxn>
                <a:cxn ang="0">
                  <a:pos x="592" y="2114"/>
                </a:cxn>
                <a:cxn ang="0">
                  <a:pos x="321" y="1587"/>
                </a:cxn>
                <a:cxn ang="0">
                  <a:pos x="129" y="1019"/>
                </a:cxn>
                <a:cxn ang="0">
                  <a:pos x="21" y="416"/>
                </a:cxn>
                <a:cxn ang="0">
                  <a:pos x="2040" y="0"/>
                </a:cxn>
                <a:cxn ang="0">
                  <a:pos x="2064" y="309"/>
                </a:cxn>
                <a:cxn ang="0">
                  <a:pos x="2133" y="604"/>
                </a:cxn>
                <a:cxn ang="0">
                  <a:pos x="2243" y="881"/>
                </a:cxn>
                <a:cxn ang="0">
                  <a:pos x="2391" y="1137"/>
                </a:cxn>
                <a:cxn ang="0">
                  <a:pos x="2572" y="1369"/>
                </a:cxn>
                <a:cxn ang="0">
                  <a:pos x="2786" y="1572"/>
                </a:cxn>
                <a:cxn ang="0">
                  <a:pos x="3025" y="1743"/>
                </a:cxn>
                <a:cxn ang="0">
                  <a:pos x="3290" y="1879"/>
                </a:cxn>
                <a:cxn ang="0">
                  <a:pos x="3573" y="1976"/>
                </a:cxn>
                <a:cxn ang="0">
                  <a:pos x="3873" y="2030"/>
                </a:cxn>
                <a:cxn ang="0">
                  <a:pos x="4186" y="2037"/>
                </a:cxn>
                <a:cxn ang="0">
                  <a:pos x="4492" y="1998"/>
                </a:cxn>
                <a:cxn ang="0">
                  <a:pos x="4784" y="1916"/>
                </a:cxn>
                <a:cxn ang="0">
                  <a:pos x="5054" y="1792"/>
                </a:cxn>
                <a:cxn ang="0">
                  <a:pos x="5303" y="1632"/>
                </a:cxn>
                <a:cxn ang="0">
                  <a:pos x="5524" y="1439"/>
                </a:cxn>
                <a:cxn ang="0">
                  <a:pos x="5716" y="1217"/>
                </a:cxn>
                <a:cxn ang="0">
                  <a:pos x="5875" y="969"/>
                </a:cxn>
                <a:cxn ang="0">
                  <a:pos x="5997" y="699"/>
                </a:cxn>
                <a:cxn ang="0">
                  <a:pos x="6079" y="409"/>
                </a:cxn>
                <a:cxn ang="0">
                  <a:pos x="6118" y="104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a-DK"/>
            </a:p>
          </p:txBody>
        </p:sp>
        <p:sp>
          <p:nvSpPr>
            <p:cNvPr id="22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/>
              <a:ahLst/>
              <a:cxnLst>
                <a:cxn ang="0">
                  <a:pos x="2878" y="8160"/>
                </a:cxn>
                <a:cxn ang="0">
                  <a:pos x="0" y="8160"/>
                </a:cxn>
                <a:cxn ang="0">
                  <a:pos x="8160" y="0"/>
                </a:cxn>
                <a:cxn ang="0">
                  <a:pos x="8160" y="2892"/>
                </a:cxn>
                <a:cxn ang="0">
                  <a:pos x="2878" y="8160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a-DK"/>
            </a:p>
          </p:txBody>
        </p:sp>
      </p:grpSp>
      <p:sp>
        <p:nvSpPr>
          <p:cNvPr id="18" name="Line 8"/>
          <p:cNvSpPr>
            <a:spLocks noChangeShapeType="1"/>
          </p:cNvSpPr>
          <p:nvPr userDrawn="1"/>
        </p:nvSpPr>
        <p:spPr bwMode="auto">
          <a:xfrm>
            <a:off x="287338" y="2374900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26" name="SD_USR_Name"/>
          <p:cNvSpPr txBox="1">
            <a:spLocks noChangeArrowheads="1"/>
          </p:cNvSpPr>
          <p:nvPr userDrawn="1"/>
        </p:nvSpPr>
        <p:spPr bwMode="auto">
          <a:xfrm>
            <a:off x="287338" y="2508250"/>
            <a:ext cx="8564562" cy="261938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2000"/>
              </a:lnSpc>
              <a:defRPr/>
            </a:pPr>
            <a:r>
              <a:rPr lang="en-US" sz="2000" cap="all" baseline="0" smtClean="0">
                <a:solidFill>
                  <a:schemeClr val="accent1"/>
                </a:solidFill>
              </a:rPr>
              <a:t> </a:t>
            </a:r>
            <a:endParaRPr lang="en-US" sz="2000" cap="all" baseline="0" dirty="0">
              <a:solidFill>
                <a:schemeClr val="accent1"/>
              </a:solidFill>
            </a:endParaRPr>
          </a:p>
        </p:txBody>
      </p:sp>
      <p:sp>
        <p:nvSpPr>
          <p:cNvPr id="27" name="SD_USR_Position"/>
          <p:cNvSpPr txBox="1">
            <a:spLocks noChangeArrowheads="1"/>
          </p:cNvSpPr>
          <p:nvPr userDrawn="1"/>
        </p:nvSpPr>
        <p:spPr bwMode="auto">
          <a:xfrm>
            <a:off x="287338" y="2786063"/>
            <a:ext cx="8564562" cy="26193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2000"/>
              </a:lnSpc>
              <a:defRPr/>
            </a:pPr>
            <a:endParaRPr lang="en-US" sz="2000" cap="all" baseline="0" dirty="0">
              <a:solidFill>
                <a:schemeClr val="accent1"/>
              </a:solidFill>
            </a:endParaRPr>
          </a:p>
        </p:txBody>
      </p:sp>
      <p:sp>
        <p:nvSpPr>
          <p:cNvPr id="20" name="SD_OFF_Parent01"/>
          <p:cNvSpPr txBox="1">
            <a:spLocks noChangeArrowheads="1"/>
          </p:cNvSpPr>
          <p:nvPr userDrawn="1"/>
        </p:nvSpPr>
        <p:spPr bwMode="auto">
          <a:xfrm>
            <a:off x="1047600" y="284400"/>
            <a:ext cx="4098925" cy="3016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>
              <a:lnSpc>
                <a:spcPts val="1300"/>
              </a:lnSpc>
              <a:defRPr/>
            </a:pPr>
            <a:r>
              <a:rPr lang="en-US" sz="1100" cap="all" baseline="0" smtClean="0">
                <a:solidFill>
                  <a:schemeClr val="bg1"/>
                </a:solidFill>
              </a:rPr>
              <a:t>AARHUS</a:t>
            </a:r>
          </a:p>
          <a:p>
            <a:pPr>
              <a:lnSpc>
                <a:spcPts val="1300"/>
              </a:lnSpc>
              <a:defRPr/>
            </a:pPr>
            <a:r>
              <a:rPr lang="en-US" sz="1100" cap="all" baseline="0" smtClean="0">
                <a:solidFill>
                  <a:schemeClr val="bg1"/>
                </a:solidFill>
              </a:rPr>
              <a:t>UNIVERSITET</a:t>
            </a:r>
            <a:endParaRPr lang="en-US" sz="1100" cap="all" baseline="0" dirty="0">
              <a:solidFill>
                <a:schemeClr val="bg1"/>
              </a:solidFill>
            </a:endParaRPr>
          </a:p>
        </p:txBody>
      </p:sp>
      <p:sp>
        <p:nvSpPr>
          <p:cNvPr id="28" name="SD_OFF_UnitName01"/>
          <p:cNvSpPr txBox="1">
            <a:spLocks noChangeArrowheads="1"/>
          </p:cNvSpPr>
          <p:nvPr userDrawn="1"/>
        </p:nvSpPr>
        <p:spPr bwMode="auto">
          <a:xfrm>
            <a:off x="1047600" y="633600"/>
            <a:ext cx="4100400" cy="36000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080"/>
              </a:lnSpc>
              <a:defRPr/>
            </a:pPr>
            <a:endParaRPr lang="en-US" sz="900" cap="all" baseline="0" smtClean="0">
              <a:solidFill>
                <a:schemeClr val="bg1"/>
              </a:solidFill>
            </a:endParaRPr>
          </a:p>
        </p:txBody>
      </p:sp>
      <p:sp>
        <p:nvSpPr>
          <p:cNvPr id="32" name="SD_FLD_Date"/>
          <p:cNvSpPr txBox="1">
            <a:spLocks noChangeArrowheads="1"/>
          </p:cNvSpPr>
          <p:nvPr userDrawn="1"/>
        </p:nvSpPr>
        <p:spPr bwMode="auto">
          <a:xfrm>
            <a:off x="7412400" y="457200"/>
            <a:ext cx="144000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</a:pPr>
            <a:endParaRPr lang="en-US" sz="1100" cap="all" baseline="0" dirty="0">
              <a:solidFill>
                <a:schemeClr val="bg1"/>
              </a:solidFill>
            </a:endParaRPr>
          </a:p>
        </p:txBody>
      </p:sp>
      <p:sp>
        <p:nvSpPr>
          <p:cNvPr id="23" name="SD_FGD_FrontPage" hidden="1"/>
          <p:cNvSpPr txBox="1">
            <a:spLocks noChangeArrowheads="1"/>
          </p:cNvSpPr>
          <p:nvPr userDrawn="1"/>
        </p:nvSpPr>
        <p:spPr bwMode="auto">
          <a:xfrm>
            <a:off x="2289600" y="5784850"/>
            <a:ext cx="6565900" cy="72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/>
          <a:lstStyle/>
          <a:p>
            <a:pPr algn="r">
              <a:lnSpc>
                <a:spcPts val="5700"/>
              </a:lnSpc>
              <a:defRPr/>
            </a:pPr>
            <a:r>
              <a:rPr lang="da-DK" sz="5700" smtClean="0">
                <a:solidFill>
                  <a:schemeClr val="accent1"/>
                </a:solidFill>
                <a:latin typeface="AU Peto" pitchFamily="82" charset="0"/>
              </a:rPr>
              <a:t>UNI      </a:t>
            </a:r>
            <a:endParaRPr lang="da-DK" sz="5700" dirty="0">
              <a:solidFill>
                <a:schemeClr val="accent1"/>
              </a:solidFill>
              <a:latin typeface="AU Peto" pitchFamily="8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Headlines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D_BGD_FrontPage" hidden="1"/>
          <p:cNvSpPr txBox="1">
            <a:spLocks noChangeArrowheads="1"/>
          </p:cNvSpPr>
          <p:nvPr userDrawn="1"/>
        </p:nvSpPr>
        <p:spPr bwMode="auto">
          <a:xfrm>
            <a:off x="2289600" y="5784850"/>
            <a:ext cx="6565900" cy="72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/>
          <a:lstStyle/>
          <a:p>
            <a:pPr algn="r">
              <a:lnSpc>
                <a:spcPts val="5700"/>
              </a:lnSpc>
              <a:defRPr/>
            </a:pPr>
            <a:r>
              <a:rPr lang="da-DK" sz="5700" smtClean="0">
                <a:solidFill>
                  <a:schemeClr val="tx2"/>
                </a:solidFill>
                <a:latin typeface="AU Peto" pitchFamily="82" charset="0"/>
              </a:rPr>
              <a:t> VERSITET</a:t>
            </a:r>
            <a:endParaRPr lang="da-DK" sz="5700" dirty="0">
              <a:solidFill>
                <a:schemeClr val="tx2"/>
              </a:solidFill>
              <a:latin typeface="AU Peto" pitchFamily="82" charset="0"/>
            </a:endParaRPr>
          </a:p>
        </p:txBody>
      </p:sp>
      <p:sp>
        <p:nvSpPr>
          <p:cNvPr id="1069" name="bmkSekundærtLogo"/>
          <p:cNvSpPr>
            <a:spLocks noChangeAspect="1" noChangeArrowheads="1"/>
          </p:cNvSpPr>
          <p:nvPr/>
        </p:nvSpPr>
        <p:spPr bwMode="auto">
          <a:xfrm>
            <a:off x="287338" y="6307200"/>
            <a:ext cx="295200" cy="295200"/>
          </a:xfrm>
          <a:prstGeom prst="rect">
            <a:avLst/>
          </a:prstGeom>
          <a:solidFill>
            <a:schemeClr val="bg2"/>
          </a:solidFill>
          <a:ln w="1778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34819" name="SD_FLD_"/>
          <p:cNvSpPr>
            <a:spLocks noGrp="1" noChangeArrowheads="1"/>
          </p:cNvSpPr>
          <p:nvPr>
            <p:ph type="ctrTitle"/>
          </p:nvPr>
        </p:nvSpPr>
        <p:spPr>
          <a:xfrm>
            <a:off x="287338" y="1776679"/>
            <a:ext cx="8564562" cy="510909"/>
          </a:xfrm>
        </p:spPr>
        <p:txBody>
          <a:bodyPr anchor="t" anchorCtr="0">
            <a:spAutoFit/>
          </a:bodyPr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da-DK" dirty="0" smtClean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7413625" y="287338"/>
            <a:ext cx="1439863" cy="71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/>
          </a:p>
        </p:txBody>
      </p:sp>
      <p:grpSp>
        <p:nvGrpSpPr>
          <p:cNvPr id="2" name="Group 23"/>
          <p:cNvGrpSpPr>
            <a:grpSpLocks noChangeAspect="1"/>
          </p:cNvGrpSpPr>
          <p:nvPr userDrawn="1"/>
        </p:nvGrpSpPr>
        <p:grpSpPr bwMode="auto">
          <a:xfrm>
            <a:off x="287338" y="287338"/>
            <a:ext cx="590550" cy="295275"/>
            <a:chOff x="454" y="227"/>
            <a:chExt cx="384" cy="192"/>
          </a:xfrm>
        </p:grpSpPr>
        <p:sp>
          <p:nvSpPr>
            <p:cNvPr id="21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/>
              <a:ahLst/>
              <a:cxnLst>
                <a:cxn ang="0">
                  <a:pos x="8139" y="416"/>
                </a:cxn>
                <a:cxn ang="0">
                  <a:pos x="8033" y="1019"/>
                </a:cxn>
                <a:cxn ang="0">
                  <a:pos x="7841" y="1587"/>
                </a:cxn>
                <a:cxn ang="0">
                  <a:pos x="7571" y="2114"/>
                </a:cxn>
                <a:cxn ang="0">
                  <a:pos x="7231" y="2594"/>
                </a:cxn>
                <a:cxn ang="0">
                  <a:pos x="6827" y="3019"/>
                </a:cxn>
                <a:cxn ang="0">
                  <a:pos x="6365" y="3382"/>
                </a:cxn>
                <a:cxn ang="0">
                  <a:pos x="5853" y="3677"/>
                </a:cxn>
                <a:cxn ang="0">
                  <a:pos x="5297" y="3896"/>
                </a:cxn>
                <a:cxn ang="0">
                  <a:pos x="4703" y="4033"/>
                </a:cxn>
                <a:cxn ang="0">
                  <a:pos x="4080" y="4080"/>
                </a:cxn>
                <a:cxn ang="0">
                  <a:pos x="3460" y="4033"/>
                </a:cxn>
                <a:cxn ang="0">
                  <a:pos x="2868" y="3896"/>
                </a:cxn>
                <a:cxn ang="0">
                  <a:pos x="2313" y="3677"/>
                </a:cxn>
                <a:cxn ang="0">
                  <a:pos x="1800" y="3382"/>
                </a:cxn>
                <a:cxn ang="0">
                  <a:pos x="1338" y="3019"/>
                </a:cxn>
                <a:cxn ang="0">
                  <a:pos x="933" y="2594"/>
                </a:cxn>
                <a:cxn ang="0">
                  <a:pos x="592" y="2114"/>
                </a:cxn>
                <a:cxn ang="0">
                  <a:pos x="321" y="1587"/>
                </a:cxn>
                <a:cxn ang="0">
                  <a:pos x="129" y="1019"/>
                </a:cxn>
                <a:cxn ang="0">
                  <a:pos x="21" y="416"/>
                </a:cxn>
                <a:cxn ang="0">
                  <a:pos x="2040" y="0"/>
                </a:cxn>
                <a:cxn ang="0">
                  <a:pos x="2064" y="309"/>
                </a:cxn>
                <a:cxn ang="0">
                  <a:pos x="2133" y="604"/>
                </a:cxn>
                <a:cxn ang="0">
                  <a:pos x="2243" y="881"/>
                </a:cxn>
                <a:cxn ang="0">
                  <a:pos x="2391" y="1137"/>
                </a:cxn>
                <a:cxn ang="0">
                  <a:pos x="2572" y="1369"/>
                </a:cxn>
                <a:cxn ang="0">
                  <a:pos x="2786" y="1572"/>
                </a:cxn>
                <a:cxn ang="0">
                  <a:pos x="3025" y="1743"/>
                </a:cxn>
                <a:cxn ang="0">
                  <a:pos x="3290" y="1879"/>
                </a:cxn>
                <a:cxn ang="0">
                  <a:pos x="3573" y="1976"/>
                </a:cxn>
                <a:cxn ang="0">
                  <a:pos x="3873" y="2030"/>
                </a:cxn>
                <a:cxn ang="0">
                  <a:pos x="4186" y="2037"/>
                </a:cxn>
                <a:cxn ang="0">
                  <a:pos x="4492" y="1998"/>
                </a:cxn>
                <a:cxn ang="0">
                  <a:pos x="4784" y="1916"/>
                </a:cxn>
                <a:cxn ang="0">
                  <a:pos x="5054" y="1792"/>
                </a:cxn>
                <a:cxn ang="0">
                  <a:pos x="5303" y="1632"/>
                </a:cxn>
                <a:cxn ang="0">
                  <a:pos x="5524" y="1439"/>
                </a:cxn>
                <a:cxn ang="0">
                  <a:pos x="5716" y="1217"/>
                </a:cxn>
                <a:cxn ang="0">
                  <a:pos x="5875" y="969"/>
                </a:cxn>
                <a:cxn ang="0">
                  <a:pos x="5997" y="699"/>
                </a:cxn>
                <a:cxn ang="0">
                  <a:pos x="6079" y="409"/>
                </a:cxn>
                <a:cxn ang="0">
                  <a:pos x="6118" y="104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a-DK"/>
            </a:p>
          </p:txBody>
        </p:sp>
        <p:sp>
          <p:nvSpPr>
            <p:cNvPr id="22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/>
              <a:ahLst/>
              <a:cxnLst>
                <a:cxn ang="0">
                  <a:pos x="2878" y="8160"/>
                </a:cxn>
                <a:cxn ang="0">
                  <a:pos x="0" y="8160"/>
                </a:cxn>
                <a:cxn ang="0">
                  <a:pos x="8160" y="0"/>
                </a:cxn>
                <a:cxn ang="0">
                  <a:pos x="8160" y="2892"/>
                </a:cxn>
                <a:cxn ang="0">
                  <a:pos x="2878" y="8160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a-DK"/>
            </a:p>
          </p:txBody>
        </p:sp>
      </p:grpSp>
      <p:sp>
        <p:nvSpPr>
          <p:cNvPr id="18" name="Line 8"/>
          <p:cNvSpPr>
            <a:spLocks noChangeShapeType="1"/>
          </p:cNvSpPr>
          <p:nvPr userDrawn="1"/>
        </p:nvSpPr>
        <p:spPr bwMode="auto">
          <a:xfrm>
            <a:off x="287338" y="2888908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26" name="SD_USR_Name02"/>
          <p:cNvSpPr txBox="1">
            <a:spLocks noChangeArrowheads="1"/>
          </p:cNvSpPr>
          <p:nvPr userDrawn="1"/>
        </p:nvSpPr>
        <p:spPr bwMode="auto">
          <a:xfrm>
            <a:off x="287338" y="3022258"/>
            <a:ext cx="8564562" cy="261938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2000"/>
              </a:lnSpc>
              <a:defRPr/>
            </a:pPr>
            <a:r>
              <a:rPr lang="en-US" sz="2000" cap="all" baseline="0" smtClean="0">
                <a:solidFill>
                  <a:schemeClr val="accent1"/>
                </a:solidFill>
              </a:rPr>
              <a:t> </a:t>
            </a:r>
            <a:endParaRPr lang="en-US" sz="2000" cap="all" baseline="0" dirty="0">
              <a:solidFill>
                <a:schemeClr val="accent1"/>
              </a:solidFill>
            </a:endParaRPr>
          </a:p>
        </p:txBody>
      </p:sp>
      <p:sp>
        <p:nvSpPr>
          <p:cNvPr id="27" name="SD_USR_Position02"/>
          <p:cNvSpPr txBox="1">
            <a:spLocks noChangeArrowheads="1"/>
          </p:cNvSpPr>
          <p:nvPr userDrawn="1"/>
        </p:nvSpPr>
        <p:spPr bwMode="auto">
          <a:xfrm>
            <a:off x="287338" y="3300071"/>
            <a:ext cx="8564562" cy="26193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2000"/>
              </a:lnSpc>
              <a:defRPr/>
            </a:pPr>
            <a:endParaRPr lang="en-US" sz="2000" cap="all" baseline="0" dirty="0">
              <a:solidFill>
                <a:schemeClr val="accent1"/>
              </a:solidFill>
            </a:endParaRPr>
          </a:p>
        </p:txBody>
      </p:sp>
      <p:sp>
        <p:nvSpPr>
          <p:cNvPr id="20" name="SD_OFF_Parent03"/>
          <p:cNvSpPr txBox="1">
            <a:spLocks noChangeArrowheads="1"/>
          </p:cNvSpPr>
          <p:nvPr userDrawn="1"/>
        </p:nvSpPr>
        <p:spPr bwMode="auto">
          <a:xfrm>
            <a:off x="1047600" y="284400"/>
            <a:ext cx="4098925" cy="3016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>
              <a:lnSpc>
                <a:spcPts val="1300"/>
              </a:lnSpc>
              <a:defRPr/>
            </a:pPr>
            <a:r>
              <a:rPr lang="en-US" sz="1100" cap="all" baseline="0" smtClean="0">
                <a:solidFill>
                  <a:schemeClr val="bg1"/>
                </a:solidFill>
              </a:rPr>
              <a:t>AARHUS</a:t>
            </a:r>
          </a:p>
          <a:p>
            <a:pPr>
              <a:lnSpc>
                <a:spcPts val="1300"/>
              </a:lnSpc>
              <a:defRPr/>
            </a:pPr>
            <a:r>
              <a:rPr lang="en-US" sz="1100" cap="all" baseline="0" smtClean="0">
                <a:solidFill>
                  <a:schemeClr val="bg1"/>
                </a:solidFill>
              </a:rPr>
              <a:t>UNIVERSITET</a:t>
            </a:r>
            <a:endParaRPr lang="en-US" sz="1100" cap="all" baseline="0" dirty="0">
              <a:solidFill>
                <a:schemeClr val="bg1"/>
              </a:solidFill>
            </a:endParaRPr>
          </a:p>
        </p:txBody>
      </p:sp>
      <p:sp>
        <p:nvSpPr>
          <p:cNvPr id="28" name="SD_OFF_UnitName03"/>
          <p:cNvSpPr txBox="1">
            <a:spLocks noChangeArrowheads="1"/>
          </p:cNvSpPr>
          <p:nvPr userDrawn="1"/>
        </p:nvSpPr>
        <p:spPr bwMode="auto">
          <a:xfrm>
            <a:off x="1047600" y="633600"/>
            <a:ext cx="4100400" cy="36000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080"/>
              </a:lnSpc>
              <a:defRPr/>
            </a:pPr>
            <a:endParaRPr lang="en-US" sz="900" cap="all" baseline="0" smtClean="0">
              <a:solidFill>
                <a:schemeClr val="bg1"/>
              </a:solidFill>
            </a:endParaRPr>
          </a:p>
        </p:txBody>
      </p:sp>
      <p:sp>
        <p:nvSpPr>
          <p:cNvPr id="32" name="SD_FLD_Date"/>
          <p:cNvSpPr txBox="1">
            <a:spLocks noChangeArrowheads="1"/>
          </p:cNvSpPr>
          <p:nvPr userDrawn="1"/>
        </p:nvSpPr>
        <p:spPr bwMode="auto">
          <a:xfrm>
            <a:off x="7412400" y="457200"/>
            <a:ext cx="144000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</a:pPr>
            <a:endParaRPr lang="en-US" sz="1100" cap="all" baseline="0" dirty="0">
              <a:solidFill>
                <a:schemeClr val="bg1"/>
              </a:solidFill>
            </a:endParaRPr>
          </a:p>
        </p:txBody>
      </p:sp>
      <p:sp>
        <p:nvSpPr>
          <p:cNvPr id="23" name="SD_FGD_FrontPage" hidden="1"/>
          <p:cNvSpPr txBox="1">
            <a:spLocks noChangeArrowheads="1"/>
          </p:cNvSpPr>
          <p:nvPr userDrawn="1"/>
        </p:nvSpPr>
        <p:spPr bwMode="auto">
          <a:xfrm>
            <a:off x="2289600" y="5784850"/>
            <a:ext cx="6565900" cy="72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/>
          <a:lstStyle/>
          <a:p>
            <a:pPr algn="r">
              <a:lnSpc>
                <a:spcPts val="5700"/>
              </a:lnSpc>
              <a:defRPr/>
            </a:pPr>
            <a:r>
              <a:rPr lang="da-DK" sz="5700" smtClean="0">
                <a:solidFill>
                  <a:schemeClr val="accent1"/>
                </a:solidFill>
                <a:latin typeface="AU Peto" pitchFamily="82" charset="0"/>
              </a:rPr>
              <a:t>UNI      </a:t>
            </a:r>
            <a:endParaRPr lang="da-DK" sz="5700" dirty="0">
              <a:solidFill>
                <a:schemeClr val="accent1"/>
              </a:solidFill>
              <a:latin typeface="AU Peto" pitchFamily="8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510909"/>
          </a:xfrm>
        </p:spPr>
        <p:txBody>
          <a:bodyPr>
            <a:sp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6000" y="6499247"/>
            <a:ext cx="1439863" cy="144463"/>
          </a:xfrm>
          <a:prstGeom prst="rect">
            <a:avLst/>
          </a:prstGeom>
          <a:ln/>
        </p:spPr>
        <p:txBody>
          <a:bodyPr anchor="b" anchorCtr="0"/>
          <a:lstStyle>
            <a:lvl1pPr>
              <a:defRPr/>
            </a:lvl1pPr>
          </a:lstStyle>
          <a:p>
            <a:pPr>
              <a:defRPr/>
            </a:pPr>
            <a:fld id="{2C685FE6-59C4-480A-8529-CEB16CA0E5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287338" y="1774703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510909"/>
          </a:xfrm>
        </p:spPr>
        <p:txBody>
          <a:bodyPr>
            <a:sp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38" y="1916113"/>
            <a:ext cx="4205287" cy="399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16113"/>
            <a:ext cx="4206875" cy="399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6000" y="6499247"/>
            <a:ext cx="1439863" cy="1444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F0239-0B58-4952-8232-587935C3A67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287338" y="1774703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15" name="Line 49"/>
          <p:cNvSpPr>
            <a:spLocks noChangeShapeType="1"/>
          </p:cNvSpPr>
          <p:nvPr userDrawn="1"/>
        </p:nvSpPr>
        <p:spPr bwMode="auto">
          <a:xfrm>
            <a:off x="4533900" y="6156000"/>
            <a:ext cx="26987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16" name="Line 50"/>
          <p:cNvSpPr>
            <a:spLocks noChangeShapeType="1"/>
          </p:cNvSpPr>
          <p:nvPr userDrawn="1"/>
        </p:nvSpPr>
        <p:spPr bwMode="auto">
          <a:xfrm>
            <a:off x="7413625" y="6156000"/>
            <a:ext cx="143986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510909"/>
          </a:xfrm>
        </p:spPr>
        <p:txBody>
          <a:bodyPr>
            <a:sp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6000" y="6499247"/>
            <a:ext cx="1439863" cy="1444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95B1C-8CD2-48D1-BA13-0A242C5433E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287338" y="1774703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13" name="Line 49"/>
          <p:cNvSpPr>
            <a:spLocks noChangeShapeType="1"/>
          </p:cNvSpPr>
          <p:nvPr userDrawn="1"/>
        </p:nvSpPr>
        <p:spPr bwMode="auto">
          <a:xfrm>
            <a:off x="4533900" y="6156000"/>
            <a:ext cx="26987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14" name="Line 50"/>
          <p:cNvSpPr>
            <a:spLocks noChangeShapeType="1"/>
          </p:cNvSpPr>
          <p:nvPr userDrawn="1"/>
        </p:nvSpPr>
        <p:spPr bwMode="auto">
          <a:xfrm>
            <a:off x="7413625" y="6156000"/>
            <a:ext cx="143986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8721" y="6237312"/>
            <a:ext cx="1439863" cy="144463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5695B1C-8CD2-48D1-BA13-0A242C5433EA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187450"/>
            <a:ext cx="8564562" cy="102181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da-DK" dirty="0" smtClean="0"/>
              <a:t>Click Here to add 2 lines text to Title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2394909"/>
            <a:ext cx="8568000" cy="352646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6000" y="6499247"/>
            <a:ext cx="1439863" cy="144463"/>
          </a:xfrm>
          <a:prstGeom prst="rect">
            <a:avLst/>
          </a:prstGeom>
          <a:ln/>
        </p:spPr>
        <p:txBody>
          <a:bodyPr anchor="b" anchorCtr="0"/>
          <a:lstStyle>
            <a:lvl1pPr>
              <a:defRPr/>
            </a:lvl1pPr>
          </a:lstStyle>
          <a:p>
            <a:pPr>
              <a:defRPr/>
            </a:pPr>
            <a:fld id="{2C685FE6-59C4-480A-8529-CEB16CA0E5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287338" y="2277433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187450"/>
            <a:ext cx="8564562" cy="1021818"/>
          </a:xfrm>
        </p:spPr>
        <p:txBody>
          <a:bodyPr>
            <a:spAutoFit/>
          </a:bodyPr>
          <a:lstStyle/>
          <a:p>
            <a:r>
              <a:rPr lang="da-DK" dirty="0" smtClean="0"/>
              <a:t>Click Here to add 2 lines text to Title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38" y="2395003"/>
            <a:ext cx="4205287" cy="35263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2395003"/>
            <a:ext cx="4206875" cy="35263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6000" y="6499247"/>
            <a:ext cx="1439863" cy="1444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F0239-0B58-4952-8232-587935C3A67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15" name="Line 49"/>
          <p:cNvSpPr>
            <a:spLocks noChangeShapeType="1"/>
          </p:cNvSpPr>
          <p:nvPr userDrawn="1"/>
        </p:nvSpPr>
        <p:spPr bwMode="auto">
          <a:xfrm>
            <a:off x="4533900" y="6156000"/>
            <a:ext cx="26987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16" name="Line 50"/>
          <p:cNvSpPr>
            <a:spLocks noChangeShapeType="1"/>
          </p:cNvSpPr>
          <p:nvPr userDrawn="1"/>
        </p:nvSpPr>
        <p:spPr bwMode="auto">
          <a:xfrm>
            <a:off x="7413625" y="6156000"/>
            <a:ext cx="143986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287338" y="2277434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187450"/>
            <a:ext cx="8564562" cy="1044000"/>
          </a:xfrm>
        </p:spPr>
        <p:txBody>
          <a:bodyPr>
            <a:spAutoFit/>
          </a:bodyPr>
          <a:lstStyle/>
          <a:p>
            <a:r>
              <a:rPr lang="da-DK" dirty="0" smtClean="0"/>
              <a:t>Click Here to add 2 lines text to Title</a:t>
            </a:r>
            <a:endParaRPr lang="da-DK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6000" y="6499247"/>
            <a:ext cx="1439863" cy="1444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95B1C-8CD2-48D1-BA13-0A242C5433E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13" name="Line 49"/>
          <p:cNvSpPr>
            <a:spLocks noChangeShapeType="1"/>
          </p:cNvSpPr>
          <p:nvPr userDrawn="1"/>
        </p:nvSpPr>
        <p:spPr bwMode="auto">
          <a:xfrm>
            <a:off x="4533900" y="6156000"/>
            <a:ext cx="26987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14" name="Line 50"/>
          <p:cNvSpPr>
            <a:spLocks noChangeShapeType="1"/>
          </p:cNvSpPr>
          <p:nvPr userDrawn="1"/>
        </p:nvSpPr>
        <p:spPr bwMode="auto">
          <a:xfrm>
            <a:off x="7413625" y="6156000"/>
            <a:ext cx="143986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287338" y="2277434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D_FLD_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1187450"/>
            <a:ext cx="8564562" cy="4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916113"/>
            <a:ext cx="8568000" cy="400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Click to edit Master text styles</a:t>
            </a:r>
          </a:p>
          <a:p>
            <a:pPr lvl="1"/>
            <a:r>
              <a:rPr lang="da-DK" dirty="0" smtClean="0"/>
              <a:t>Second level</a:t>
            </a:r>
          </a:p>
          <a:p>
            <a:pPr lvl="2"/>
            <a:r>
              <a:rPr lang="da-DK" dirty="0" smtClean="0"/>
              <a:t>Third level</a:t>
            </a:r>
          </a:p>
          <a:p>
            <a:pPr lvl="3"/>
            <a:r>
              <a:rPr lang="da-DK" dirty="0" smtClean="0"/>
              <a:t>Fourth level</a:t>
            </a:r>
          </a:p>
          <a:p>
            <a:pPr lvl="4"/>
            <a:r>
              <a:rPr lang="da-DK" dirty="0" smtClean="0"/>
              <a:t>Fifth level</a:t>
            </a:r>
          </a:p>
        </p:txBody>
      </p:sp>
      <p:grpSp>
        <p:nvGrpSpPr>
          <p:cNvPr id="2" name="Group 21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</p:grpSpPr>
        <p:sp>
          <p:nvSpPr>
            <p:cNvPr id="1046" name="Freeform 22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/>
              <a:ahLst/>
              <a:cxnLst>
                <a:cxn ang="0">
                  <a:pos x="8139" y="416"/>
                </a:cxn>
                <a:cxn ang="0">
                  <a:pos x="8033" y="1019"/>
                </a:cxn>
                <a:cxn ang="0">
                  <a:pos x="7841" y="1587"/>
                </a:cxn>
                <a:cxn ang="0">
                  <a:pos x="7571" y="2114"/>
                </a:cxn>
                <a:cxn ang="0">
                  <a:pos x="7231" y="2594"/>
                </a:cxn>
                <a:cxn ang="0">
                  <a:pos x="6827" y="3019"/>
                </a:cxn>
                <a:cxn ang="0">
                  <a:pos x="6365" y="3382"/>
                </a:cxn>
                <a:cxn ang="0">
                  <a:pos x="5853" y="3677"/>
                </a:cxn>
                <a:cxn ang="0">
                  <a:pos x="5297" y="3896"/>
                </a:cxn>
                <a:cxn ang="0">
                  <a:pos x="4703" y="4033"/>
                </a:cxn>
                <a:cxn ang="0">
                  <a:pos x="4080" y="4080"/>
                </a:cxn>
                <a:cxn ang="0">
                  <a:pos x="3460" y="4033"/>
                </a:cxn>
                <a:cxn ang="0">
                  <a:pos x="2868" y="3896"/>
                </a:cxn>
                <a:cxn ang="0">
                  <a:pos x="2313" y="3677"/>
                </a:cxn>
                <a:cxn ang="0">
                  <a:pos x="1800" y="3382"/>
                </a:cxn>
                <a:cxn ang="0">
                  <a:pos x="1338" y="3019"/>
                </a:cxn>
                <a:cxn ang="0">
                  <a:pos x="933" y="2594"/>
                </a:cxn>
                <a:cxn ang="0">
                  <a:pos x="592" y="2114"/>
                </a:cxn>
                <a:cxn ang="0">
                  <a:pos x="321" y="1587"/>
                </a:cxn>
                <a:cxn ang="0">
                  <a:pos x="129" y="1019"/>
                </a:cxn>
                <a:cxn ang="0">
                  <a:pos x="21" y="416"/>
                </a:cxn>
                <a:cxn ang="0">
                  <a:pos x="2040" y="0"/>
                </a:cxn>
                <a:cxn ang="0">
                  <a:pos x="2064" y="309"/>
                </a:cxn>
                <a:cxn ang="0">
                  <a:pos x="2133" y="604"/>
                </a:cxn>
                <a:cxn ang="0">
                  <a:pos x="2243" y="881"/>
                </a:cxn>
                <a:cxn ang="0">
                  <a:pos x="2391" y="1137"/>
                </a:cxn>
                <a:cxn ang="0">
                  <a:pos x="2572" y="1369"/>
                </a:cxn>
                <a:cxn ang="0">
                  <a:pos x="2786" y="1572"/>
                </a:cxn>
                <a:cxn ang="0">
                  <a:pos x="3025" y="1743"/>
                </a:cxn>
                <a:cxn ang="0">
                  <a:pos x="3290" y="1879"/>
                </a:cxn>
                <a:cxn ang="0">
                  <a:pos x="3573" y="1976"/>
                </a:cxn>
                <a:cxn ang="0">
                  <a:pos x="3873" y="2030"/>
                </a:cxn>
                <a:cxn ang="0">
                  <a:pos x="4186" y="2037"/>
                </a:cxn>
                <a:cxn ang="0">
                  <a:pos x="4492" y="1998"/>
                </a:cxn>
                <a:cxn ang="0">
                  <a:pos x="4784" y="1916"/>
                </a:cxn>
                <a:cxn ang="0">
                  <a:pos x="5054" y="1792"/>
                </a:cxn>
                <a:cxn ang="0">
                  <a:pos x="5303" y="1632"/>
                </a:cxn>
                <a:cxn ang="0">
                  <a:pos x="5524" y="1439"/>
                </a:cxn>
                <a:cxn ang="0">
                  <a:pos x="5716" y="1217"/>
                </a:cxn>
                <a:cxn ang="0">
                  <a:pos x="5875" y="969"/>
                </a:cxn>
                <a:cxn ang="0">
                  <a:pos x="5997" y="699"/>
                </a:cxn>
                <a:cxn ang="0">
                  <a:pos x="6079" y="409"/>
                </a:cxn>
                <a:cxn ang="0">
                  <a:pos x="6118" y="104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a-DK"/>
            </a:p>
          </p:txBody>
        </p:sp>
        <p:sp>
          <p:nvSpPr>
            <p:cNvPr id="1047" name="Freeform 23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/>
              <a:ahLst/>
              <a:cxnLst>
                <a:cxn ang="0">
                  <a:pos x="2878" y="8160"/>
                </a:cxn>
                <a:cxn ang="0">
                  <a:pos x="0" y="8160"/>
                </a:cxn>
                <a:cxn ang="0">
                  <a:pos x="8160" y="0"/>
                </a:cxn>
                <a:cxn ang="0">
                  <a:pos x="8160" y="2892"/>
                </a:cxn>
                <a:cxn ang="0">
                  <a:pos x="2878" y="8160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a-DK"/>
            </a:p>
          </p:txBody>
        </p:sp>
      </p:grpSp>
      <p:sp>
        <p:nvSpPr>
          <p:cNvPr id="8" name="SD_OFF_Parent_N2"/>
          <p:cNvSpPr txBox="1">
            <a:spLocks noChangeArrowheads="1"/>
          </p:cNvSpPr>
          <p:nvPr/>
        </p:nvSpPr>
        <p:spPr bwMode="auto">
          <a:xfrm>
            <a:off x="1046163" y="284400"/>
            <a:ext cx="4098925" cy="3016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>
              <a:lnSpc>
                <a:spcPts val="1300"/>
              </a:lnSpc>
              <a:defRPr/>
            </a:pPr>
            <a:r>
              <a:rPr lang="en-US" sz="1100" cap="all" baseline="0" smtClean="0">
                <a:solidFill>
                  <a:schemeClr val="bg2"/>
                </a:solidFill>
              </a:rPr>
              <a:t>AARHUS</a:t>
            </a:r>
          </a:p>
          <a:p>
            <a:pPr>
              <a:lnSpc>
                <a:spcPts val="1300"/>
              </a:lnSpc>
              <a:defRPr/>
            </a:pPr>
            <a:r>
              <a:rPr lang="en-US" sz="1100" cap="all" baseline="0" smtClean="0">
                <a:solidFill>
                  <a:schemeClr val="bg2"/>
                </a:solidFill>
              </a:rPr>
              <a:t>UNIVERSITET</a:t>
            </a:r>
            <a:endParaRPr lang="en-US" sz="1100" cap="all" baseline="0" dirty="0">
              <a:solidFill>
                <a:schemeClr val="bg2"/>
              </a:solidFill>
            </a:endParaRPr>
          </a:p>
        </p:txBody>
      </p:sp>
      <p:sp>
        <p:nvSpPr>
          <p:cNvPr id="9" name="SD_OFF_Unitname_N2"/>
          <p:cNvSpPr txBox="1">
            <a:spLocks noChangeArrowheads="1"/>
          </p:cNvSpPr>
          <p:nvPr/>
        </p:nvSpPr>
        <p:spPr bwMode="auto">
          <a:xfrm>
            <a:off x="1047600" y="633600"/>
            <a:ext cx="4100400" cy="36000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080"/>
              </a:lnSpc>
              <a:defRPr/>
            </a:pPr>
            <a:endParaRPr lang="en-US" sz="900" cap="all" baseline="0" smtClean="0">
              <a:solidFill>
                <a:schemeClr val="bg2"/>
              </a:solidFill>
            </a:endParaRPr>
          </a:p>
        </p:txBody>
      </p:sp>
      <p:sp>
        <p:nvSpPr>
          <p:cNvPr id="10" name="SD_FLD_"/>
          <p:cNvSpPr txBox="1">
            <a:spLocks noChangeArrowheads="1"/>
          </p:cNvSpPr>
          <p:nvPr/>
        </p:nvSpPr>
        <p:spPr bwMode="auto">
          <a:xfrm>
            <a:off x="4533900" y="6322716"/>
            <a:ext cx="26987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defRPr/>
            </a:pPr>
            <a:endParaRPr lang="en-US" sz="1100" cap="all" baseline="0" dirty="0">
              <a:solidFill>
                <a:schemeClr val="bg2"/>
              </a:solidFill>
            </a:endParaRPr>
          </a:p>
        </p:txBody>
      </p:sp>
      <p:sp>
        <p:nvSpPr>
          <p:cNvPr id="11" name="SD_USR_Name03"/>
          <p:cNvSpPr txBox="1">
            <a:spLocks noChangeArrowheads="1"/>
          </p:cNvSpPr>
          <p:nvPr/>
        </p:nvSpPr>
        <p:spPr bwMode="auto">
          <a:xfrm>
            <a:off x="4536000" y="6499248"/>
            <a:ext cx="26987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defRPr/>
            </a:pPr>
            <a:r>
              <a:rPr lang="en-US" sz="1100" cap="all" baseline="0" smtClean="0">
                <a:solidFill>
                  <a:schemeClr val="bg2"/>
                </a:solidFill>
              </a:rPr>
              <a:t> </a:t>
            </a:r>
            <a:endParaRPr lang="en-US" sz="1100" cap="all" baseline="0" dirty="0">
              <a:solidFill>
                <a:schemeClr val="bg2"/>
              </a:solidFill>
            </a:endParaRPr>
          </a:p>
        </p:txBody>
      </p:sp>
      <p:sp>
        <p:nvSpPr>
          <p:cNvPr id="12" name="SD_FLD_Date"/>
          <p:cNvSpPr txBox="1">
            <a:spLocks noChangeArrowheads="1"/>
          </p:cNvSpPr>
          <p:nvPr/>
        </p:nvSpPr>
        <p:spPr bwMode="auto">
          <a:xfrm>
            <a:off x="7413625" y="6324939"/>
            <a:ext cx="1439863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/>
          <a:p>
            <a:pPr algn="r">
              <a:lnSpc>
                <a:spcPts val="1200"/>
              </a:lnSpc>
              <a:defRPr/>
            </a:pPr>
            <a:endParaRPr lang="da-DK" sz="1100" cap="all" baseline="0" dirty="0" smtClean="0">
              <a:solidFill>
                <a:schemeClr val="bg2"/>
              </a:solidFill>
            </a:endParaRPr>
          </a:p>
        </p:txBody>
      </p:sp>
      <p:sp>
        <p:nvSpPr>
          <p:cNvPr id="15" name="bmkSekundærtLogo02"/>
          <p:cNvSpPr>
            <a:spLocks noChangeArrowheads="1"/>
          </p:cNvSpPr>
          <p:nvPr/>
        </p:nvSpPr>
        <p:spPr bwMode="auto">
          <a:xfrm>
            <a:off x="293688" y="6305913"/>
            <a:ext cx="584200" cy="2952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000" cap="all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fontAlgn="base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fontAlgn="base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fontAlgn="base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fontAlgn="base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174625" indent="-174625" algn="l" rtl="0" eaLnBrk="0" fontAlgn="base" hangingPunct="0">
        <a:lnSpc>
          <a:spcPct val="94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2400">
          <a:solidFill>
            <a:schemeClr val="bg2"/>
          </a:solidFill>
          <a:latin typeface="+mn-lt"/>
        </a:defRPr>
      </a:lvl2pPr>
      <a:lvl3pPr marL="174625" indent="-174625" algn="l" rtl="0" eaLnBrk="0" fontAlgn="base" hangingPunct="0">
        <a:lnSpc>
          <a:spcPct val="97000"/>
        </a:lnSpc>
        <a:spcBef>
          <a:spcPts val="0"/>
        </a:spcBef>
        <a:spcAft>
          <a:spcPct val="0"/>
        </a:spcAft>
        <a:buFont typeface="AU Passata" pitchFamily="34" charset="0"/>
        <a:buChar char="›"/>
        <a:defRPr sz="2000">
          <a:solidFill>
            <a:schemeClr val="bg2"/>
          </a:solidFill>
          <a:latin typeface="+mn-lt"/>
        </a:defRPr>
      </a:lvl3pPr>
      <a:lvl4pPr marL="174625" indent="-174625" algn="l" rtl="0" eaLnBrk="0" fontAlgn="base" hangingPunct="0">
        <a:lnSpc>
          <a:spcPct val="99000"/>
        </a:lnSpc>
        <a:spcBef>
          <a:spcPts val="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4pPr>
      <a:lvl5pPr marL="174625" indent="-174625" algn="l" rtl="0" eaLnBrk="0" fontAlgn="base" hangingPunct="0">
        <a:lnSpc>
          <a:spcPct val="99000"/>
        </a:lnSpc>
        <a:spcBef>
          <a:spcPts val="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5pPr>
      <a:lvl6pPr marL="1352550" indent="-176213" algn="l" rtl="0" fontAlgn="base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6pPr>
      <a:lvl7pPr marL="1809750" indent="-176213" algn="l" rtl="0" fontAlgn="base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7pPr>
      <a:lvl8pPr marL="2266950" indent="-176213" algn="l" rtl="0" fontAlgn="base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8pPr>
      <a:lvl9pPr marL="2724150" indent="-176213" algn="l" rtl="0" fontAlgn="base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kursuskatalog.au.dk/en/coursecatalog/Course/show/55030" TargetMode="Externa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D_FLD_SD_FLD_PresentationTitle"/>
          <p:cNvSpPr>
            <a:spLocks noGrp="1"/>
          </p:cNvSpPr>
          <p:nvPr>
            <p:ph type="ctrTitle"/>
          </p:nvPr>
        </p:nvSpPr>
        <p:spPr>
          <a:xfrm>
            <a:off x="287338" y="1776678"/>
            <a:ext cx="8564562" cy="1130976"/>
          </a:xfrm>
        </p:spPr>
        <p:txBody>
          <a:bodyPr/>
          <a:lstStyle/>
          <a:p>
            <a:r>
              <a:rPr lang="da-DK" dirty="0" smtClean="0"/>
              <a:t>ARENA: </a:t>
            </a:r>
            <a:r>
              <a:rPr lang="da-DK" dirty="0" err="1" smtClean="0"/>
              <a:t>biorefinery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1600" dirty="0" smtClean="0"/>
              <a:t/>
            </a:r>
            <a:br>
              <a:rPr lang="da-DK" sz="1600" dirty="0" smtClean="0"/>
            </a:br>
            <a:r>
              <a:rPr lang="da-DK" sz="1600" dirty="0" smtClean="0"/>
              <a:t>Lars DM Ottosen, </a:t>
            </a:r>
            <a:br>
              <a:rPr lang="da-DK" sz="1600" dirty="0" smtClean="0"/>
            </a:br>
            <a:r>
              <a:rPr lang="da-DK" sz="1600" dirty="0" err="1" smtClean="0"/>
              <a:t>department</a:t>
            </a:r>
            <a:r>
              <a:rPr lang="da-DK" sz="1600" dirty="0" smtClean="0"/>
              <a:t> of </a:t>
            </a:r>
            <a:r>
              <a:rPr lang="da-DK" sz="1600" dirty="0" err="1" smtClean="0"/>
              <a:t>engineering</a:t>
            </a:r>
            <a:r>
              <a:rPr lang="da-DK" sz="1600" dirty="0" smtClean="0"/>
              <a:t>, AU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68907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695B1C-8CD2-48D1-BA13-0A242C5433EA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3059832" y="476672"/>
            <a:ext cx="293008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 radical!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2895191" cy="1944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124744"/>
            <a:ext cx="2628900" cy="308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221088"/>
            <a:ext cx="3492500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4437112"/>
            <a:ext cx="3937000" cy="2070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>
            <a:off x="7020272" y="1484784"/>
            <a:ext cx="617140" cy="3384376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835696" y="1412776"/>
            <a:ext cx="4968552" cy="2664296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743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695B1C-8CD2-48D1-BA13-0A242C5433EA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6047249" cy="979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Can we use the sun (or fusion energy or…) to produce food feed </a:t>
            </a:r>
          </a:p>
          <a:p>
            <a:r>
              <a:rPr lang="en-US" sz="1600" dirty="0" smtClean="0"/>
              <a:t>and materials without water and agricultural soil?</a:t>
            </a:r>
            <a:endParaRPr lang="en-US" sz="1600" dirty="0"/>
          </a:p>
        </p:txBody>
      </p:sp>
      <p:pic>
        <p:nvPicPr>
          <p:cNvPr id="5" name="Picture 4" descr="m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3997532" cy="4008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429000"/>
            <a:ext cx="2882900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8184" y="2348880"/>
            <a:ext cx="23356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Amino acids, proteins, oils…….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807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695B1C-8CD2-48D1-BA13-0A242C5433EA}" type="slidenum">
              <a:rPr lang="da-DK" smtClean="0"/>
              <a:pPr>
                <a:defRPr/>
              </a:pPr>
              <a:t>12</a:t>
            </a:fld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39552" y="2451810"/>
            <a:ext cx="7848872" cy="191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APPLIED MICROBIOLOGY (Q4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://kursuskatalog.au.dk/en/coursecatalog/Course/show/</a:t>
            </a:r>
            <a:r>
              <a:rPr lang="en-US" sz="2000" dirty="0" smtClean="0">
                <a:hlinkClick r:id="rId2"/>
              </a:rPr>
              <a:t>55030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60648"/>
            <a:ext cx="3187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6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695B1C-8CD2-48D1-BA13-0A242C5433EA}" type="slidenum">
              <a:rPr lang="da-DK" smtClean="0"/>
              <a:pPr>
                <a:defRPr/>
              </a:pPr>
              <a:t>2</a:t>
            </a:fld>
            <a:endParaRPr lang="da-DK" dirty="0"/>
          </a:p>
        </p:txBody>
      </p:sp>
      <p:pic>
        <p:nvPicPr>
          <p:cNvPr id="4" name="Picture 3" descr="biorefinery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5904656" cy="4428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908720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 err="1" smtClean="0"/>
              <a:t>Biorefinering</a:t>
            </a:r>
            <a:r>
              <a:rPr lang="en-US" sz="1600" dirty="0" smtClean="0"/>
              <a:t> can be defined </a:t>
            </a:r>
            <a:r>
              <a:rPr lang="en-US" sz="1600" dirty="0"/>
              <a:t>as the sustainable processing of biomass into a spectrum of bio-based products (food, feed, chemicals, materials) and bioenergy (biofuels, power and/or heat).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387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052736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The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challenges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da-DK" sz="2400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Most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energy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and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materials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we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use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origin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from </a:t>
            </a:r>
            <a:r>
              <a:rPr lang="da-DK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non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-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renewable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resources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(fossils)</a:t>
            </a:r>
            <a:endParaRPr lang="da-DK" sz="2400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Biomass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can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replace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fossils, but fertile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agricultural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land is 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limited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ressource</a:t>
            </a:r>
            <a:endParaRPr lang="da-DK" sz="2400" dirty="0" smtClean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How do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we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get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the most out of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our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scarce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biomass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?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How do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get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more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biomass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without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compromising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sustainability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(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soil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quality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,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energy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consumption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, nature, </a:t>
            </a:r>
            <a:r>
              <a:rPr lang="da-DK" sz="24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environment</a:t>
            </a:r>
            <a:r>
              <a:rPr lang="da-DK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)</a:t>
            </a:r>
            <a:endParaRPr lang="da-DK" sz="2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1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695B1C-8CD2-48D1-BA13-0A242C5433EA}" type="slidenum">
              <a:rPr lang="da-DK" smtClean="0"/>
              <a:pPr>
                <a:defRPr/>
              </a:pPr>
              <a:t>4</a:t>
            </a:fld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2808312" cy="2031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548680"/>
            <a:ext cx="38100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5157192"/>
            <a:ext cx="2353072" cy="1560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5013176"/>
            <a:ext cx="2880320" cy="1728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140968"/>
            <a:ext cx="3456384" cy="1806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3928" y="2780928"/>
            <a:ext cx="2628404" cy="17490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8144" y="4581128"/>
            <a:ext cx="3043560" cy="2135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2" y="2420888"/>
            <a:ext cx="673569" cy="51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starch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59632" y="4437112"/>
            <a:ext cx="1202535" cy="51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Fats and oils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976" y="2060848"/>
            <a:ext cx="793406" cy="51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Manure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5936" y="4005064"/>
            <a:ext cx="2619803" cy="51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Cellulose, </a:t>
            </a:r>
            <a:r>
              <a:rPr lang="en-US" sz="1400" dirty="0" err="1" smtClean="0">
                <a:solidFill>
                  <a:schemeClr val="bg1"/>
                </a:solidFill>
              </a:rPr>
              <a:t>lignocllulose</a:t>
            </a:r>
            <a:r>
              <a:rPr lang="en-US" sz="1400" dirty="0" smtClean="0">
                <a:solidFill>
                  <a:schemeClr val="bg1"/>
                </a:solidFill>
              </a:rPr>
              <a:t>, lignin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5733256"/>
            <a:ext cx="2619803" cy="51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Cellulose, </a:t>
            </a:r>
            <a:r>
              <a:rPr lang="en-US" sz="1400" dirty="0" err="1" smtClean="0">
                <a:solidFill>
                  <a:schemeClr val="bg1"/>
                </a:solidFill>
              </a:rPr>
              <a:t>lignocllulose</a:t>
            </a:r>
            <a:r>
              <a:rPr lang="en-US" sz="1400" dirty="0" smtClean="0">
                <a:solidFill>
                  <a:schemeClr val="bg1"/>
                </a:solidFill>
              </a:rPr>
              <a:t>, lignin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888" y="5589240"/>
            <a:ext cx="743701" cy="51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Sludge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6021288"/>
            <a:ext cx="463876" cy="51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Mix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635896" y="0"/>
            <a:ext cx="2211663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Biomass?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4928" y="2780928"/>
            <a:ext cx="2286372" cy="171257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596336" y="2852936"/>
            <a:ext cx="753519" cy="51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Protein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3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695B1C-8CD2-48D1-BA13-0A242C5433EA}" type="slidenum">
              <a:rPr lang="da-DK" smtClean="0"/>
              <a:pPr>
                <a:defRPr/>
              </a:pPr>
              <a:t>5</a:t>
            </a:fld>
            <a:endParaRPr lang="da-DK" dirty="0"/>
          </a:p>
        </p:txBody>
      </p:sp>
      <p:sp>
        <p:nvSpPr>
          <p:cNvPr id="3" name="Isosceles Triangle 2"/>
          <p:cNvSpPr/>
          <p:nvPr/>
        </p:nvSpPr>
        <p:spPr bwMode="auto">
          <a:xfrm>
            <a:off x="539552" y="908720"/>
            <a:ext cx="6624736" cy="5112568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7740352" y="836712"/>
            <a:ext cx="72008" cy="511256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 rot="16200000">
            <a:off x="6453317" y="2905321"/>
            <a:ext cx="1929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Increase in value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5373216"/>
            <a:ext cx="2981706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(heat)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25144"/>
            <a:ext cx="4535617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Energy (transportation fuel)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4005064"/>
            <a:ext cx="3716482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Materials (bulk chem.)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3356992"/>
            <a:ext cx="1003099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Feed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987824" y="2780928"/>
            <a:ext cx="1003099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Food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1916832"/>
            <a:ext cx="132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Fine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chemicals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815685" y="3052157"/>
            <a:ext cx="266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Decrease in market size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166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4CDE3-B485-4686-B7A8-481E185B25D0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  <p:pic>
        <p:nvPicPr>
          <p:cNvPr id="3" name="Picture 2" descr="biotown_c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5705872" cy="3994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2160" y="1340768"/>
            <a:ext cx="2202872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200" dirty="0" smtClean="0"/>
              <a:t>Plastic, monomers, polymers, </a:t>
            </a:r>
          </a:p>
          <a:p>
            <a:r>
              <a:rPr lang="en-US" sz="1200" dirty="0" smtClean="0"/>
              <a:t>platform chemicals ?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916832"/>
            <a:ext cx="2451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Fatty acid </a:t>
            </a:r>
            <a:r>
              <a:rPr lang="en-US" sz="1200" dirty="0" err="1" smtClean="0"/>
              <a:t>derivates</a:t>
            </a:r>
            <a:r>
              <a:rPr lang="en-US" sz="1200" dirty="0" smtClean="0"/>
              <a:t>, </a:t>
            </a:r>
            <a:r>
              <a:rPr lang="en-US" sz="1200" dirty="0" err="1" smtClean="0"/>
              <a:t>plastizisers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84168" y="2420888"/>
            <a:ext cx="220362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Biogas to natural gas quality?</a:t>
            </a:r>
          </a:p>
          <a:p>
            <a:pPr>
              <a:lnSpc>
                <a:spcPct val="50000"/>
              </a:lnSpc>
            </a:pPr>
            <a:r>
              <a:rPr lang="en-US" sz="1200" dirty="0" smtClean="0"/>
              <a:t>Fertilizers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4168" y="4293096"/>
            <a:ext cx="22884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Plastic, monomers, polymers ?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877272"/>
            <a:ext cx="7617490" cy="518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More efficient and value adding (yet sustainable) utilization of biomass is needed 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718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67744" y="260648"/>
            <a:ext cx="6480720" cy="53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2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More </a:t>
            </a:r>
            <a:r>
              <a:rPr lang="da-DK" sz="22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biomass</a:t>
            </a:r>
            <a:r>
              <a:rPr lang="da-DK" sz="2200" dirty="0" smtClean="0">
                <a:solidFill>
                  <a:schemeClr val="bg2"/>
                </a:solidFill>
                <a:latin typeface="Calibri" panose="020F0502020204030204" pitchFamily="34" charset="0"/>
              </a:rPr>
              <a:t>, but </a:t>
            </a:r>
            <a:r>
              <a:rPr lang="da-DK" sz="22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how</a:t>
            </a:r>
            <a:r>
              <a:rPr lang="da-DK" sz="2200" dirty="0" smtClean="0">
                <a:solidFill>
                  <a:schemeClr val="bg2"/>
                </a:solidFill>
                <a:latin typeface="Calibri" panose="020F0502020204030204" pitchFamily="34" charset="0"/>
              </a:rPr>
              <a:t>?</a:t>
            </a:r>
            <a:endParaRPr lang="da-DK" sz="22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 descr="climate_and_crop_yields_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5794990" cy="42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695B1C-8CD2-48D1-BA13-0A242C5433EA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3384376" cy="1986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84984"/>
            <a:ext cx="27432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450" y="620688"/>
            <a:ext cx="3901142" cy="1625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4797152"/>
            <a:ext cx="4330700" cy="187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2492896"/>
            <a:ext cx="2952328" cy="2222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44" y="5013176"/>
            <a:ext cx="3038486" cy="1701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3728" y="188640"/>
            <a:ext cx="2739026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More biomass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504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2000"/>
              </a:lnSpc>
              <a:buFont typeface="AU Passata" pitchFamily="34" charset="0"/>
              <a:buChar char="›"/>
              <a:defRPr sz="2800">
                <a:solidFill>
                  <a:schemeClr val="bg2"/>
                </a:solidFill>
                <a:latin typeface="AU Passata" pitchFamily="34" charset="0"/>
              </a:defRPr>
            </a:lvl1pPr>
            <a:lvl2pPr marL="742950" indent="-285750">
              <a:lnSpc>
                <a:spcPct val="94000"/>
              </a:lnSpc>
              <a:buFont typeface="AU Passata" pitchFamily="34" charset="0"/>
              <a:buChar char="›"/>
              <a:defRPr sz="2400">
                <a:solidFill>
                  <a:schemeClr val="bg2"/>
                </a:solidFill>
                <a:latin typeface="AU Passata" pitchFamily="34" charset="0"/>
              </a:defRPr>
            </a:lvl2pPr>
            <a:lvl3pPr marL="1143000" indent="-228600">
              <a:lnSpc>
                <a:spcPct val="97000"/>
              </a:lnSpc>
              <a:buFont typeface="AU Passata" pitchFamily="34" charset="0"/>
              <a:buChar char="›"/>
              <a:defRPr sz="2000">
                <a:solidFill>
                  <a:schemeClr val="bg2"/>
                </a:solidFill>
                <a:latin typeface="AU Passata" pitchFamily="34" charset="0"/>
              </a:defRPr>
            </a:lvl3pPr>
            <a:lvl4pPr marL="1600200" indent="-228600">
              <a:lnSpc>
                <a:spcPct val="99000"/>
              </a:lnSpc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AU Passata" pitchFamily="34" charset="0"/>
              </a:defRPr>
            </a:lvl4pPr>
            <a:lvl5pPr marL="2057400" indent="-228600">
              <a:lnSpc>
                <a:spcPct val="99000"/>
              </a:lnSpc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AU Passata" pitchFamily="34" charset="0"/>
              </a:defRPr>
            </a:lvl5pPr>
            <a:lvl6pPr marL="25146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AU Passata" pitchFamily="34" charset="0"/>
              </a:defRPr>
            </a:lvl6pPr>
            <a:lvl7pPr marL="29718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AU Passata" pitchFamily="34" charset="0"/>
              </a:defRPr>
            </a:lvl7pPr>
            <a:lvl8pPr marL="34290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AU Passata" pitchFamily="34" charset="0"/>
              </a:defRPr>
            </a:lvl8pPr>
            <a:lvl9pPr marL="38862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AU Passata" pitchFamily="34" charset="0"/>
              </a:defRPr>
            </a:lvl9pPr>
          </a:lstStyle>
          <a:p>
            <a:pPr>
              <a:lnSpc>
                <a:spcPts val="1200"/>
              </a:lnSpc>
              <a:buFontTx/>
              <a:buNone/>
            </a:pPr>
            <a:fld id="{EC6FC4FD-3E58-4881-B730-20FFCC464CFE}" type="slidenum">
              <a:rPr lang="da-DK" altLang="da-DK" sz="1100"/>
              <a:pPr>
                <a:lnSpc>
                  <a:spcPts val="1200"/>
                </a:lnSpc>
                <a:buFontTx/>
                <a:buNone/>
              </a:pPr>
              <a:t>9</a:t>
            </a:fld>
            <a:endParaRPr lang="da-DK" altLang="da-DK" sz="1100"/>
          </a:p>
        </p:txBody>
      </p:sp>
      <p:sp>
        <p:nvSpPr>
          <p:cNvPr id="2" name="TextBox 1"/>
          <p:cNvSpPr txBox="1"/>
          <p:nvPr/>
        </p:nvSpPr>
        <p:spPr>
          <a:xfrm>
            <a:off x="755576" y="2204864"/>
            <a:ext cx="540404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1800" dirty="0" smtClean="0"/>
              <a:t>Higher yield </a:t>
            </a:r>
            <a:r>
              <a:rPr lang="en-US" sz="1800" dirty="0" err="1" smtClean="0"/>
              <a:t>pr</a:t>
            </a:r>
            <a:r>
              <a:rPr lang="en-US" sz="1800" dirty="0" smtClean="0"/>
              <a:t> hectare?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New hectares?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New cultivation systems?</a:t>
            </a:r>
          </a:p>
          <a:p>
            <a:pPr marL="571500" indent="-571500">
              <a:buFont typeface="Arial"/>
              <a:buChar char="•"/>
            </a:pPr>
            <a:endParaRPr lang="en-US" sz="1800" dirty="0"/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Cost efficiency, energy balance, sustainability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340768"/>
            <a:ext cx="321208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biomass!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797152"/>
            <a:ext cx="43561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772816"/>
            <a:ext cx="2743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2_AU2007">
  <a:themeElements>
    <a:clrScheme name="">
      <a:dk1>
        <a:srgbClr val="00000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16303</TotalTime>
  <Words>294</Words>
  <Application>Microsoft Macintosh PowerPoint</Application>
  <PresentationFormat>On-screen Show (4:3)</PresentationFormat>
  <Paragraphs>61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2_AU2007</vt:lpstr>
      <vt:lpstr>ARENA: biorefinery  Lars DM Ottosen,  department of engineering, 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www.skabelondesign.dk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WITH CAPITAL LETTERS]</dc:title>
  <dc:creator>cls</dc:creator>
  <cp:lastModifiedBy>LDMO</cp:lastModifiedBy>
  <cp:revision>402</cp:revision>
  <dcterms:created xsi:type="dcterms:W3CDTF">2008-12-01T13:39:40Z</dcterms:created>
  <dcterms:modified xsi:type="dcterms:W3CDTF">2014-11-07T07:30:35Z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By">
    <vt:lpwstr>SkabelonDesign</vt:lpwstr>
  </property>
  <property fmtid="{D5CDD505-2E9C-101B-9397-08002B2CF9AE}" pid="3" name="CurrentSublogo">
    <vt:lpwstr/>
  </property>
  <property fmtid="{D5CDD505-2E9C-101B-9397-08002B2CF9AE}" pid="4" name="CurrentUser">
    <vt:lpwstr>Standard Profile</vt:lpwstr>
  </property>
  <property fmtid="{D5CDD505-2E9C-101B-9397-08002B2CF9AE}" pid="5" name="CurrentOffice">
    <vt:lpwstr>1</vt:lpwstr>
  </property>
  <property fmtid="{D5CDD505-2E9C-101B-9397-08002B2CF9AE}" pid="6" name="CurrentLogoPath">
    <vt:lpwstr/>
  </property>
  <property fmtid="{D5CDD505-2E9C-101B-9397-08002B2CF9AE}" pid="7" name="CurrentDepartmentName">
    <vt:lpwstr/>
  </property>
  <property fmtid="{D5CDD505-2E9C-101B-9397-08002B2CF9AE}" pid="8" name="CurrentClientLogoPath">
    <vt:lpwstr/>
  </property>
  <property fmtid="{D5CDD505-2E9C-101B-9397-08002B2CF9AE}" pid="9" name="CurrentDate">
    <vt:lpwstr/>
  </property>
  <property fmtid="{D5CDD505-2E9C-101B-9397-08002B2CF9AE}" pid="10" name="CurrentPresentationTitle">
    <vt:lpwstr/>
  </property>
  <property fmtid="{D5CDD505-2E9C-101B-9397-08002B2CF9AE}" pid="11" name="CurrentAuthor">
    <vt:lpwstr/>
  </property>
  <property fmtid="{D5CDD505-2E9C-101B-9397-08002B2CF9AE}" pid="12" name="CurrentDepartment">
    <vt:lpwstr/>
  </property>
  <property fmtid="{D5CDD505-2E9C-101B-9397-08002B2CF9AE}" pid="13" name="CurrentBusinessLine">
    <vt:lpwstr/>
  </property>
  <property fmtid="{D5CDD505-2E9C-101B-9397-08002B2CF9AE}" pid="14" name="CurrentCountry">
    <vt:lpwstr/>
  </property>
  <property fmtid="{D5CDD505-2E9C-101B-9397-08002B2CF9AE}" pid="15" name="CurrentPaperType">
    <vt:lpwstr/>
  </property>
  <property fmtid="{D5CDD505-2E9C-101B-9397-08002B2CF9AE}" pid="16" name="CurrentInformationClass">
    <vt:lpwstr/>
  </property>
  <property fmtid="{D5CDD505-2E9C-101B-9397-08002B2CF9AE}" pid="17" name="CurrentRestrictedAccess">
    <vt:lpwstr/>
  </property>
  <property fmtid="{D5CDD505-2E9C-101B-9397-08002B2CF9AE}" pid="18" name="CurrentLanguage">
    <vt:lpwstr/>
  </property>
</Properties>
</file>