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30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a-D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på ikonet for at tilføje et billede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C67F96C-72A1-4DB5-98F1-E7617A511E96}" type="datetimeFigureOut">
              <a:rPr lang="da-DK" smtClean="0"/>
              <a:t>11-01-2015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C946F8A-905D-4E69-B3E0-037EC56AA63B}" type="slidenum">
              <a:rPr lang="da-DK" smtClean="0"/>
              <a:t>‹nr.›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smus\Dropbox\Group%2012\Video\Cantgetin2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smus\Dropbox\Group%2012\Video\Token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smus\Dropbox\Group%2012\Video\Distance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smus\Dropbox\Group%2012\Video\Company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smus\Dropbox\Group%2012\Video\MuchBetter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Front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86908" cy="51434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eButler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Rasmus Bækgaard, 10893</a:t>
            </a:r>
          </a:p>
          <a:p>
            <a:r>
              <a:rPr lang="da-DK" dirty="0" smtClean="0"/>
              <a:t>Gruppe 12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antgetin2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Toke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Distanc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mpany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Single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34475" cy="51488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Competition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er ikke alene (</a:t>
            </a:r>
            <a:r>
              <a:rPr lang="da-DK" dirty="0" err="1" smtClean="0"/>
              <a:t>MyLock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De ejer ikke markedet</a:t>
            </a:r>
          </a:p>
          <a:p>
            <a:pPr lvl="1"/>
            <a:r>
              <a:rPr lang="da-DK" dirty="0" err="1" smtClean="0"/>
              <a:t>Silvan</a:t>
            </a:r>
            <a:r>
              <a:rPr lang="da-DK" dirty="0" smtClean="0"/>
              <a:t>, </a:t>
            </a:r>
            <a:r>
              <a:rPr lang="da-DK" dirty="0" err="1" smtClean="0"/>
              <a:t>Huskompaniet</a:t>
            </a:r>
            <a:r>
              <a:rPr lang="da-DK" dirty="0" smtClean="0"/>
              <a:t>, </a:t>
            </a:r>
            <a:r>
              <a:rPr lang="da-DK" dirty="0" err="1" smtClean="0"/>
              <a:t>Idehuse</a:t>
            </a:r>
            <a:r>
              <a:rPr lang="da-DK" dirty="0" smtClean="0"/>
              <a:t>, HSS Engineering</a:t>
            </a:r>
          </a:p>
          <a:p>
            <a:r>
              <a:rPr lang="da-DK" dirty="0" smtClean="0"/>
              <a:t>Vores fordel</a:t>
            </a:r>
          </a:p>
          <a:p>
            <a:pPr lvl="1"/>
            <a:r>
              <a:rPr lang="da-DK" dirty="0" smtClean="0"/>
              <a:t>Du kan ikke låses ude (BLE &amp; NFC)</a:t>
            </a:r>
          </a:p>
          <a:p>
            <a:pPr lvl="1"/>
            <a:r>
              <a:rPr lang="da-DK" dirty="0" smtClean="0"/>
              <a:t>Bedst egnet til firmaer pga. </a:t>
            </a:r>
            <a:r>
              <a:rPr lang="da-DK" dirty="0" smtClean="0"/>
              <a:t>netværks kompatibilitet</a:t>
            </a:r>
            <a:endParaRPr lang="da-DK" dirty="0" smtClean="0"/>
          </a:p>
          <a:p>
            <a:pPr lvl="1"/>
            <a:r>
              <a:rPr lang="da-DK" dirty="0" smtClean="0"/>
              <a:t>Skal integreres og ikke erstatte.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MuchBett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</TotalTime>
  <Words>53</Words>
  <Application>Microsoft Office PowerPoint</Application>
  <PresentationFormat>Skærmshow (16:9)</PresentationFormat>
  <Paragraphs>11</Paragraphs>
  <Slides>7</Slides>
  <Notes>0</Notes>
  <HiddenSlides>0</HiddenSlides>
  <MMClips>5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Apex</vt:lpstr>
      <vt:lpstr>eButler</vt:lpstr>
      <vt:lpstr>Dias nummer 2</vt:lpstr>
      <vt:lpstr>Dias nummer 3</vt:lpstr>
      <vt:lpstr>Dias nummer 4</vt:lpstr>
      <vt:lpstr>Dias nummer 5</vt:lpstr>
      <vt:lpstr>Competition</vt:lpstr>
      <vt:lpstr>Dias nummer 7</vt:lpstr>
    </vt:vector>
  </TitlesOfParts>
  <Company>Aarhus tekniske Skole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eButler</dc:title>
  <dc:creator>Rasmus Bækgaard</dc:creator>
  <cp:lastModifiedBy>Rasmus Bækgaard</cp:lastModifiedBy>
  <cp:revision>4</cp:revision>
  <dcterms:created xsi:type="dcterms:W3CDTF">2015-01-11T15:53:01Z</dcterms:created>
  <dcterms:modified xsi:type="dcterms:W3CDTF">2015-01-11T16:17:40Z</dcterms:modified>
</cp:coreProperties>
</file>