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7" r:id="rId4"/>
    <p:sldId id="278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3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9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5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1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0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8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6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70927" y="2423739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计算机图形学期末项目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80489" y="5013296"/>
            <a:ext cx="333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钟霖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16340308</a:t>
            </a:r>
          </a:p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朱俊凯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16340315</a:t>
            </a:r>
          </a:p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范瑞潮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15353005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67005-2D19-4E5B-9EC8-3524CCBF68FB}"/>
              </a:ext>
            </a:extLst>
          </p:cNvPr>
          <p:cNvSpPr txBox="1"/>
          <p:nvPr/>
        </p:nvSpPr>
        <p:spPr>
          <a:xfrm>
            <a:off x="5080337" y="37916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场景漫游</a:t>
            </a:r>
          </a:p>
        </p:txBody>
      </p:sp>
    </p:spTree>
    <p:extLst>
      <p:ext uri="{BB962C8B-B14F-4D97-AF65-F5344CB8AC3E}">
        <p14:creationId xmlns:p14="http://schemas.microsoft.com/office/powerpoint/2010/main" val="1030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简介</a:t>
              </a:r>
              <a:endParaRPr lang="zh-CN" altLang="en-US" sz="23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3302987" y="2351782"/>
            <a:ext cx="5586026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湖光山色：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一个第一视角的场景，角色可以用鼠标控制视角，键盘控制移动，在场景中四处漫游。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场景包括山脉，湖泊，树木，并且有较为常见的实时天气效果。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ea typeface="方正正中黑简体" panose="02000000000000000000" pitchFamily="2" charset="-122"/>
                </a:rPr>
                <a:t>技术</a:t>
              </a:r>
              <a:endParaRPr lang="zh-CN" altLang="en-US" sz="23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3794634" y="1428452"/>
            <a:ext cx="5586026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相机模型：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FPS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相机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光照模型：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Blinn-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Phong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Shadow Mapping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：树木等的高级阴影效果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纹理贴图：角色和地形的纹理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粒子效果：模拟下雨天气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 import &amp; Mesh viewing</a:t>
            </a: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：可通过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控制场景细节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ea typeface="方正正中黑简体" panose="02000000000000000000" pitchFamily="2" charset="-122"/>
                </a:rPr>
                <a:t>Bonus</a:t>
              </a:r>
              <a:endParaRPr lang="zh-CN" altLang="en-US" sz="23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3794634" y="2044005"/>
            <a:ext cx="558602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显示文字：文字提示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天空盒：外界环境采用天空盒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抗锯齿：抗锯齿会应用在场景显示的各部分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水面模拟：水面动态模拟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地形模拟：山地等不规则地形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6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4314" y="3044279"/>
            <a:ext cx="2483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141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</vt:lpstr>
      <vt:lpstr>等线 Light</vt:lpstr>
      <vt:lpstr>方正正中黑简体</vt:lpstr>
      <vt:lpstr>微软雅黑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瑞潮 范</cp:lastModifiedBy>
  <cp:revision>60</cp:revision>
  <dcterms:created xsi:type="dcterms:W3CDTF">2017-10-13T08:07:18Z</dcterms:created>
  <dcterms:modified xsi:type="dcterms:W3CDTF">2019-05-12T13:26:34Z</dcterms:modified>
</cp:coreProperties>
</file>