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제목 텍스트의 서식을 편집하려면 클릭하십시오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개요 텍스트의 서식을 편집하려면 클릭하십시오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&lt;날짜/시간&gt;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&lt;바닥글&gt;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39785549-7057-48B2-AD1B-9F33F275078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문제 정의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코드를 작성하여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Raspberry Car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가 일정 속도로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주행하다가 장애물을 인식하고 후진해야 한다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2018-10-14T21:37:04Z</dcterms:created>
  <dc:creator/>
  <dc:description/>
  <dc:language>ko-KR</dc:language>
  <cp:lastModifiedBy/>
  <dcterms:modified xsi:type="dcterms:W3CDTF">2018-10-14T21:50:33Z</dcterms:modified>
  <cp:revision>1</cp:revision>
  <dc:subject/>
  <dc:title/>
</cp:coreProperties>
</file>