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시스템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기본적으로 시스템은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이전에 살펴보았던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요구 사항에 기반하여 작성 하였습니다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기능적 요구 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장애물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10cm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이내에서 정지할 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- 10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초 이내에 왕복을 마무리 할 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후진 후 출발 지점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30cm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이내에 정지할 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601840" y="432000"/>
            <a:ext cx="12618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rcRect l="16429" t="12374" r="27150" b="0"/>
          <a:stretch/>
        </p:blipFill>
        <p:spPr>
          <a:xfrm>
            <a:off x="504720" y="360000"/>
            <a:ext cx="7918920" cy="691740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8616600" y="524520"/>
            <a:ext cx="12618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전체 코드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9536760" y="3057840"/>
            <a:ext cx="631440" cy="142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장애물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10cm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이내에서 정지하기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4680" y="1563480"/>
            <a:ext cx="4967640" cy="53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while(distance &gt;25 or distance &lt; 0):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accelerator.forward_with_speed(70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distance =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self.distance_detector.get_distance()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time.sleep(0.2)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if(distance &lt; 25 and distance &gt;0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print("Too close")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end_time = time.time(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accelerator.stop()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accelerator.backward_with_speed(80)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time.sleep(end_time - start_time)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accelerator.stop()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handle.turn_straight()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152680" y="1563480"/>
            <a:ext cx="4426560" cy="50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과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에서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distance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에 저장되어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있는 초음파에서 받아온 거리 값을 이용해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장애물과의 거릴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측정하고 충돌을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방지합니다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초 이내에 왕복을 마무리 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주행 시간의 경우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진행 속도에 크게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영향을 받으므로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후진 속도를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으로 설정합니다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2000" y="1347840"/>
            <a:ext cx="4967640" cy="57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while(distance &gt;25 or distance &lt; 0):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accelerator.forward_with_speed(70)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distance =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self.distance_detector.get_distance()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time.sleep(0.2)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if(distance &lt; 25 and distance &gt;0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print("Too close")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end_time = time.time(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accelerator.stop()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accelerator.backward_with_speed(70)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time.sleep(end_time - start_time)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accelerator.stop()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handle.turn_straight()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후진 후 출발 지점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30cm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이내 정지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출발 지점에 정지하기 위해선 같은 속도로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같은 시간 동안 전진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후진하면 되므로 전진 시간을 측정해서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그만큼 후진을 합니다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2000" y="1347840"/>
            <a:ext cx="4967640" cy="57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while(distance &gt;25 or distance &lt; 0):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accelerator.forward_with_speed(70)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distance =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self.distance_detector.get_distance()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time.sleep(0.2)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if(distance &lt; 25 and distance &gt;0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print("Too close")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end_time = time.time()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accelerator.stop()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accelerator.backward_with_speed(70)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time.sleep(end_time - start_time)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accelerator.stop()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handle.turn_straight()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2018-10-15T02:09:03Z</dcterms:created>
  <dc:creator/>
  <dc:description/>
  <dc:language>ko-KR</dc:language>
  <cp:lastModifiedBy/>
  <dcterms:modified xsi:type="dcterms:W3CDTF">2018-10-22T10:50:15Z</dcterms:modified>
  <cp:revision>4</cp:revision>
  <dc:subject/>
  <dc:title/>
</cp:coreProperties>
</file>