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2FE0307-42D5-455A-ABD2-AE5F51940FD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88000"/>
            <a:ext cx="5327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시스템 설계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핵심 로직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시스템의 흐름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초음파 센서를 통해 거릴 측정한다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-&gt;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장애물 인식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2.while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반복을 통해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distance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 측정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→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거리 계산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3.if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 통해 너무 가까운 경우 정지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→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장애물과 충돌 방지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6572520" y="0"/>
            <a:ext cx="2211480" cy="7559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2018-10-14T22:18:00Z</dcterms:created>
  <dc:creator/>
  <dc:description/>
  <dc:language>ko-KR</dc:language>
  <cp:lastModifiedBy/>
  <dcterms:modified xsi:type="dcterms:W3CDTF">2018-10-15T00:13:33Z</dcterms:modified>
  <cp:revision>1</cp:revision>
  <dc:subject/>
  <dc:title/>
</cp:coreProperties>
</file>