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DF027AA-B84A-4B38-B409-50C3FEB58E6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요구 사항 분석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152000"/>
            <a:ext cx="9071640" cy="603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기능적 요구 사항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장애물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10cm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이내에서 정지할 것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- 10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초 이내에 왕복을 마무리 할 것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후진 후 출발 지점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30cm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이내에 정지할 것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비기능적 요구 사항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1)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가독성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코드는 읽고 이해하기 쉬워야 한다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2)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유지 보수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코드는 유지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보수가 용이해야 한다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3)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효율성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코드는 가능한 짧고 간단해야 한다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4)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재사용성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코드는 다시 사용하기 용이해야 한다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2018-10-14T21:53:33Z</dcterms:created>
  <dc:creator/>
  <dc:description/>
  <dc:language>ko-KR</dc:language>
  <cp:lastModifiedBy/>
  <dcterms:modified xsi:type="dcterms:W3CDTF">2018-10-14T22:15:59Z</dcterms:modified>
  <cp:revision>1</cp:revision>
  <dc:subject/>
  <dc:title/>
</cp:coreProperties>
</file>