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66" r:id="rId6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3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4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3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7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5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C77A-0E07-4F62-9EFE-3D7839D70D33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5DDF-CCBE-40E2-B05A-F0AC5DF1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17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임성래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75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임성래 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임성래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0"/>
            <a:ext cx="911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임성래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0"/>
            <a:ext cx="9053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임성래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0"/>
            <a:ext cx="900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2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임성래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임성래</dc:title>
  <dc:creator>hi-806</dc:creator>
  <cp:lastModifiedBy>hi-806</cp:lastModifiedBy>
  <cp:revision>1</cp:revision>
  <dcterms:created xsi:type="dcterms:W3CDTF">2023-04-12T01:28:38Z</dcterms:created>
  <dcterms:modified xsi:type="dcterms:W3CDTF">2023-04-12T01:28:52Z</dcterms:modified>
</cp:coreProperties>
</file>