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70" r:id="rId6"/>
    <p:sldId id="269" r:id="rId7"/>
    <p:sldId id="268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FE27CA-B417-4928-AC4B-6492E721FD59}">
  <a:tblStyle styleId="{B2FE27CA-B417-4928-AC4B-6492E721FD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8b453db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8b453db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eda8b07e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eda8b07e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d7e055f6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d7e055f6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eda8b07e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eda8b07e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04850" y="1806600"/>
            <a:ext cx="8801700" cy="15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ru-RU" sz="2900" b="1" dirty="0"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методов выбора расположения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931"/>
              <a:buFont typeface="Arial"/>
              <a:buNone/>
            </a:pPr>
            <a:r>
              <a:rPr lang="ru-RU" sz="2900" b="1" dirty="0">
                <a:latin typeface="Times New Roman"/>
                <a:ea typeface="Times New Roman"/>
                <a:cs typeface="Times New Roman"/>
                <a:sym typeface="Times New Roman"/>
              </a:rPr>
              <a:t>базовых станций</a:t>
            </a:r>
          </a:p>
        </p:txBody>
      </p:sp>
      <p:sp>
        <p:nvSpPr>
          <p:cNvPr id="55" name="Google Shape;55;p13"/>
          <p:cNvSpPr txBox="1"/>
          <p:nvPr/>
        </p:nvSpPr>
        <p:spPr>
          <a:xfrm>
            <a:off x="0" y="43509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Студент: </a:t>
            </a:r>
            <a:r>
              <a:rPr lang="ru-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Золотухин Алексей Вячеславович </a:t>
            </a: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ИУ7-</a:t>
            </a:r>
            <a:r>
              <a:rPr lang="en-US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74</a:t>
            </a: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</a:t>
            </a:r>
            <a:endParaRPr sz="218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</a:t>
            </a:r>
            <a:r>
              <a:rPr lang="ru-RU" sz="2180" dirty="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Степанов Валерий Павлович</a:t>
            </a:r>
            <a:endParaRPr sz="2180" dirty="0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91325" y="-186887"/>
            <a:ext cx="8520600" cy="12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«Московский государственный технический университет имени Н.Э. Баумана</a:t>
            </a:r>
            <a:b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(национальный исследовательский университет)»</a:t>
            </a:r>
            <a:b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 sz="12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(МГТУ им. Н.Э. Баумана)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25" y="138550"/>
            <a:ext cx="883150" cy="104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82425" y="762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Цели и задачи </a:t>
            </a:r>
            <a:endParaRPr b="1"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202050" y="697750"/>
            <a:ext cx="8520600" cy="40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 научно-исследовательской работы: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методов выбора расположения базовых станций.</a:t>
            </a:r>
          </a:p>
          <a:p>
            <a:pPr marL="1557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Задачи: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проведение анализа предметной области расположения базовых станций;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описание существующих методов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методов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выбора расположения базовых станций;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-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выделение критериев сравнения методов выбора расположения базовых станций;</a:t>
            </a:r>
          </a:p>
          <a:p>
            <a:pPr marL="498600">
              <a:spcBef>
                <a:spcPts val="1200"/>
              </a:spcBef>
              <a:buClr>
                <a:schemeClr val="dk1"/>
              </a:buClr>
              <a:buFont typeface="Symbol" panose="05050102010706020507" pitchFamily="18" charset="2"/>
              <a:buChar char=""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классификация методов выбора расположения базовых станций по выделенным критериям.</a:t>
            </a:r>
          </a:p>
        </p:txBody>
      </p:sp>
      <p:sp>
        <p:nvSpPr>
          <p:cNvPr id="64" name="Google Shape;64;p14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2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65" name="Google Shape;6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102846" y="23075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Содержательная постановка задачи</a:t>
            </a:r>
            <a:endParaRPr b="1" dirty="0"/>
          </a:p>
        </p:txBody>
      </p:sp>
      <p:sp>
        <p:nvSpPr>
          <p:cNvPr id="71" name="Google Shape;71;p1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3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3</a:t>
            </a:fld>
            <a:endParaRPr dirty="0"/>
          </a:p>
        </p:txBody>
      </p:sp>
      <p:sp>
        <p:nvSpPr>
          <p:cNvPr id="74" name="Google Shape;74;p15"/>
          <p:cNvSpPr txBox="1"/>
          <p:nvPr/>
        </p:nvSpPr>
        <p:spPr>
          <a:xfrm>
            <a:off x="543600" y="984181"/>
            <a:ext cx="8056800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Базовая станция мобильного оператора — это установка, предназначенная для передачи и приёма радиосигналов между мобильными устройствами и сетью сотовой связи. Она является одним из основных компонентов мобильной сети.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определения оптимального расположения базовых станций заключается в выборе подмножества местоположений для базовых станций, которые обеспечивают подключение в целевой области.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247000" y="18222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750" b="1" dirty="0">
                <a:highlight>
                  <a:srgbClr val="FFFFFF"/>
                </a:highlight>
              </a:rPr>
              <a:t>Модели распространения радиоволн</a:t>
            </a:r>
            <a:endParaRPr sz="2750" b="1" dirty="0"/>
          </a:p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8C65F-20B5-40AE-9321-5B7A6BA2B6D6}"/>
              </a:ext>
            </a:extLst>
          </p:cNvPr>
          <p:cNvSpPr txBox="1"/>
          <p:nvPr/>
        </p:nvSpPr>
        <p:spPr>
          <a:xfrm>
            <a:off x="531197" y="769675"/>
            <a:ext cx="38213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расширением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Хата с параметрами коррекции для частот выше 1900 МГц. Модель SUI предлагается в качестве решения для планирования сетей сотовой связи в полосе 3,5 ГГц – 11ГГц для различных типов местности.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2B16DA-6C83-4B39-9F50-69AE24F235EA}"/>
              </a:ext>
            </a:extLst>
          </p:cNvPr>
          <p:cNvSpPr txBox="1"/>
          <p:nvPr/>
        </p:nvSpPr>
        <p:spPr>
          <a:xfrm>
            <a:off x="4791499" y="769675"/>
            <a:ext cx="38213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Окамуры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—Хата 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распространения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Окамура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—Хата используется для частотного диапазона 150 – 1500 МГц.</a:t>
            </a:r>
          </a:p>
          <a:p>
            <a:pPr algn="just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Окамура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—Хата учитывает особенности территории и плотность застройки: открытая сельская местность, пригородная местность и городская местность.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FE3A1-A25E-4F69-AFA9-C1DF1A48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Алгоритмы решения задачи о покрытии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C13A09-5048-43D1-8FAE-16585B3C6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о покрытии множествами заключается в нахождении набора подмножеств, покрывающего всё множество и имеющего минимально возможный вес. Задача о покрытии множества относится к числу NP-трудных. Одними из самых популярных методов решения являются 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полного перебора, генетический алгоритм, метод ветвей и границ.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1CA796-4830-4273-81E5-F6684F3E6F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5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172111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ABCA4-54FE-4CAF-BCAA-CBBB19C2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Классификация алгоритмов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0FB4A3-C7BC-4E36-A340-EDEC0AA80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A0F2B6-112C-456C-9521-064F5C5891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6</a:t>
            </a:fld>
            <a:endParaRPr lang="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C99391-E0B9-4E5F-882A-29850A72E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55" y="1660060"/>
            <a:ext cx="7977289" cy="182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12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339800" y="407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 b="1" dirty="0">
                <a:latin typeface="+mj-lt"/>
                <a:ea typeface="Times New Roman"/>
                <a:cs typeface="Times New Roman"/>
                <a:sym typeface="Times New Roman"/>
              </a:rPr>
              <a:t>Заключение</a:t>
            </a:r>
            <a:endParaRPr sz="2820" b="1" dirty="0"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Поставленная цель была достигнута: проведена классификация методов</a:t>
            </a:r>
          </a:p>
          <a:p>
            <a:pPr marL="0" lvl="0" indent="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оптимального расположения базовых станций.</a:t>
            </a:r>
          </a:p>
          <a:p>
            <a:pPr marL="0" lvl="0" indent="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ходе выполнения научно-исследовательской работы были решены следующие задачи:</a:t>
            </a:r>
          </a:p>
          <a:p>
            <a:pPr marL="0" lvl="0" indent="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проведение анализа предметной области расположения базовых станций;</a:t>
            </a:r>
          </a:p>
          <a:p>
            <a:pPr marL="0" lvl="0" indent="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описание существующих методов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методов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выбора расположения базовых станций;</a:t>
            </a:r>
          </a:p>
          <a:p>
            <a:pPr marL="0" lvl="0" indent="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выделение критериев сравнения методов выбора расположения базовых</a:t>
            </a:r>
          </a:p>
          <a:p>
            <a:pPr marL="0" lvl="0" indent="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станций;</a:t>
            </a:r>
          </a:p>
          <a:p>
            <a:pPr marL="0" lvl="0" indent="269999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классификация методов выбора расположения базовых станций </a:t>
            </a:r>
            <a:r>
              <a:rPr lang="ru-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выделенным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критериям</a:t>
            </a:r>
          </a:p>
        </p:txBody>
      </p:sp>
      <p:sp>
        <p:nvSpPr>
          <p:cNvPr id="156" name="Google Shape;156;p25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7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57" name="Google Shape;15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371</Words>
  <Application>Microsoft Office PowerPoint</Application>
  <PresentationFormat>Экран (16:9)</PresentationFormat>
  <Paragraphs>45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Symbol</vt:lpstr>
      <vt:lpstr>Times New Roman</vt:lpstr>
      <vt:lpstr>Simple Light</vt:lpstr>
      <vt:lpstr>Презентация PowerPoint</vt:lpstr>
      <vt:lpstr>Цели и задачи </vt:lpstr>
      <vt:lpstr>Содержательная постановка задачи</vt:lpstr>
      <vt:lpstr>Модели распространения радиоволн</vt:lpstr>
      <vt:lpstr>Алгоритмы решения задачи о покрытии</vt:lpstr>
      <vt:lpstr>Классификация алгоритмов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Вячеслав Золотухин</cp:lastModifiedBy>
  <cp:revision>8</cp:revision>
  <cp:lastPrinted>2023-05-30T17:13:31Z</cp:lastPrinted>
  <dcterms:modified xsi:type="dcterms:W3CDTF">2024-01-10T07:18:40Z</dcterms:modified>
</cp:coreProperties>
</file>