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761150" cy="99425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222d88c7_0_1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0d222d88c7_0_1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30d222d88c7_0_1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d222d88c7_0_2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0d222d88c7_0_2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0d222d88c7_0_2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29dfb37f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d229dfb37f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d229dfb37f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8b21e9a4_0_2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de8b21e9a4_0_2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de8b21e9a4_0_2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871000"/>
            <a:ext cx="121920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Методы планирования и организации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научных исследований</a:t>
            </a:r>
            <a:endParaRPr sz="37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40450" y="5692925"/>
            <a:ext cx="117111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ИУ7-13М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Преподаватель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Иноземцев Владимир Александрович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2674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анализ методов планирования и организации научных исследований.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понятие научного исследования и этапы его проведения.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традиционные подходы к планированию и организации научных 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метод планирования научных исследований на основе ролей.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Понятие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научного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40" y="2923475"/>
            <a:ext cx="10681477" cy="37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Научное исследование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экспериментальная или теоретическая деятельность, направленная на получение новых знаний об основных закономерностях строения, функционирования и развития человека, общества,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окружающей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Организация научного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50" y="2081000"/>
            <a:ext cx="10756649" cy="42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02950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такая последовательность и состав процедур и операций, выполнение которой гарантирует достижение цели исследования в оптимальные сроки.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Планирование теоретического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02950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индукции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переход от частного к общему.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дедукции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переход от общего к частному.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2025950"/>
            <a:ext cx="10288451" cy="43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Планирование экспериментального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400" y="1493950"/>
            <a:ext cx="7497139" cy="522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0"/>
            <a:ext cx="112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Причины недостатков традиционных методов планирования научных исследований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02925" y="1325700"/>
            <a:ext cx="108510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Междисциплинарный характер современных 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Динамическое распределение задач и ресурсов.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Затруднённая коммуникация между исследователями.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современных 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Проектно-ориентированная организация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гибкости при иерархической организации 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0"/>
            <a:ext cx="111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 планирования научных исследований на основе ролей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02925" y="1325700"/>
            <a:ext cx="108510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задач на атомарные подзадачи.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матрицы возможностей и задач.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матрицы задач и ресурсов.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матрицы распределения ресурсов по ролям и по задачам.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ограничений решаемой проблемы.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диаграммы выполнения задач исследования.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838" y="4086299"/>
            <a:ext cx="5271727" cy="22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02925" y="993925"/>
            <a:ext cx="112992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достигнута: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проведён анализ методов планирования и организации научных исследований. Все поставленные задачи были выполнены.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Рассмотрены понятие научного исследования и этапы его проведения.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Рассмотрены традиционные подходы к планированию и организации научных исследований.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 метод планирования научных исследований на основе ролей.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