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66" r:id="rId11"/>
    <p:sldId id="267" r:id="rId12"/>
    <p:sldId id="269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FE27CA-B417-4928-AC4B-6492E721FD59}">
  <a:tblStyle styleId="{B2FE27CA-B417-4928-AC4B-6492E721FD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7e055f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7e055f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da8b07e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eda8b07e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da8b07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da8b07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b453d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b453db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eda8b07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eda8b07e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7e055f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7e055f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d7e055f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d7e055f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eda8b07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eda8b07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7e055f6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7e055f6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7e055f6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7e055f6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7e055f6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7e055f6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просмотра статистики о времени прохождения игр.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Золотухин Алексей Вячеславович 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ИУ7-6</a:t>
            </a:r>
            <a:r>
              <a:rPr lang="en-US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Павельев Александр Анатольевич</a:t>
            </a: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278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+mj-lt"/>
                <a:ea typeface="Times New Roman"/>
                <a:cs typeface="Times New Roman"/>
                <a:sym typeface="Times New Roman"/>
              </a:rPr>
              <a:t>Архитектура приложения и стек технологий</a:t>
            </a:r>
            <a:endParaRPr b="1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199" y="1491606"/>
            <a:ext cx="1407100" cy="14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53151E-A3DE-4E92-8E43-9AA5568F0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43" y="888055"/>
            <a:ext cx="4021302" cy="40213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322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ru" sz="2100" b="1" dirty="0">
                <a:latin typeface="+mj-lt"/>
                <a:ea typeface="Times New Roman"/>
                <a:cs typeface="Times New Roman"/>
                <a:sym typeface="Times New Roman"/>
              </a:rPr>
              <a:t>Исследование зависимости времени обработки данных от их объема и от распределения вычислений между БД и приложением.</a:t>
            </a:r>
            <a:endParaRPr dirty="0">
              <a:latin typeface="+mj-l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13150" y="4647925"/>
            <a:ext cx="819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посчитано как среднее арифметическое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50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327354"/>
            <a:ext cx="3991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эксперименте сравнивается время вставки игр в таблицу в зависимости от: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количества: 100, 200, 300, 400, 500, 600, 700, 800, 900, 1000.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реализации используемого алгоритма преобразования строки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2A28CB-6140-43BD-96DA-FCE0E9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49" y="1327354"/>
            <a:ext cx="4588551" cy="32446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b="1" dirty="0"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 b="1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добавления картинки для игры;</a:t>
            </a:r>
          </a:p>
          <a:p>
            <a:pPr marL="457200" lvl="0" indent="-30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добавления игр в избранное;</a:t>
            </a:r>
          </a:p>
          <a:p>
            <a:pPr marL="457200" lvl="0" indent="-30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фильтрация и сортировка списка игр.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12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 b="1" dirty="0">
                <a:latin typeface="+mj-lt"/>
                <a:ea typeface="Times New Roman"/>
                <a:cs typeface="Times New Roman"/>
                <a:sym typeface="Times New Roman"/>
              </a:rPr>
              <a:t>Заключение</a:t>
            </a:r>
            <a:endParaRPr sz="2820" b="1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эксперимента было установлено, что на время выполнения операций, требующих обращения к БД большее влияние оказывает не то, где производятся основные шаги вычислений (на стороне БД или на стороне приложения), а объем данных, передаваемых между приложением и БД.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13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Цели и задачи 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разработка базы данных для просмотра информации о времени прохождения игр. </a:t>
            </a:r>
          </a:p>
          <a:p>
            <a:pPr marL="0" lvl="0" indent="269999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решения; 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задачу и данные; 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способы хранения данных и системы управления базами данных;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наиболее подходящие для задачи тип БД и СУБД; 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 разработать базу данных; 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обеспечение, которое позволит получить доступ к данным;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обработки данных от их объема и от распределения вычислений между базой данных и приложением.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82425" y="17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Анализ существующих решений 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3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/>
          </a:p>
        </p:txBody>
      </p:sp>
      <p:graphicFrame>
        <p:nvGraphicFramePr>
          <p:cNvPr id="73" name="Google Shape;73;p15"/>
          <p:cNvGraphicFramePr/>
          <p:nvPr>
            <p:extLst>
              <p:ext uri="{D42A27DB-BD31-4B8C-83A1-F6EECF244321}">
                <p14:modId xmlns:p14="http://schemas.microsoft.com/office/powerpoint/2010/main" val="506944565"/>
              </p:ext>
            </p:extLst>
          </p:nvPr>
        </p:nvGraphicFramePr>
        <p:xfrm>
          <a:off x="194350" y="1021960"/>
          <a:ext cx="8337592" cy="2709383"/>
        </p:xfrm>
        <a:graphic>
          <a:graphicData uri="http://schemas.openxmlformats.org/drawingml/2006/table">
            <a:tbl>
              <a:tblPr>
                <a:noFill/>
                <a:tableStyleId>{B2FE27CA-B417-4928-AC4B-6492E721FD59}</a:tableStyleId>
              </a:tblPr>
              <a:tblGrid>
                <a:gridCol w="170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88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/>
                        <a:t>Название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b="1" dirty="0"/>
                        <a:t>Время прохождения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/>
                        <a:t>Отзывы и оценки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/>
                        <a:t>Интерфейс на русском языке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Steam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-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HowLongToBeat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+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-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314325" y="4236200"/>
            <a:ext cx="80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 одно из решений 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полный функционал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предполагается реализовать в разрабатываемом приложении.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47000" y="19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50" b="1" dirty="0">
                <a:highlight>
                  <a:srgbClr val="FFFFFF"/>
                </a:highlight>
              </a:rPr>
              <a:t>ER-диаграмма БД «</a:t>
            </a:r>
            <a:r>
              <a:rPr lang="en-US" sz="2750" b="1" dirty="0" err="1">
                <a:highlight>
                  <a:srgbClr val="FFFFFF"/>
                </a:highlight>
              </a:rPr>
              <a:t>GameTime</a:t>
            </a:r>
            <a:r>
              <a:rPr lang="ru" sz="2750" b="1" dirty="0">
                <a:highlight>
                  <a:srgbClr val="FFFFFF"/>
                </a:highlight>
              </a:rPr>
              <a:t>» в нотации Чена</a:t>
            </a:r>
            <a:endParaRPr sz="275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151A1C-1517-4C9B-8C47-08BF5EB3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69" y="769675"/>
            <a:ext cx="6422461" cy="4181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Типы пользователей: авторизованный и неавторизованный</a:t>
            </a:r>
            <a:endParaRPr b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773458" y="788248"/>
            <a:ext cx="3699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Выделено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 типа пользователей: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неавторизованный пользователь,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авторизованный пользователь,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администратор.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96B0A-6781-4106-B01E-2D3C9CFC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58" y="2035517"/>
            <a:ext cx="3052455" cy="27650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E78FF0-6E38-4C5B-BDEB-A51CE9DA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24" y="1347618"/>
            <a:ext cx="3052456" cy="3315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Типы пользователей: администратор</a:t>
            </a:r>
            <a:endParaRPr b="1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A7EB8-ABBF-4653-AC9F-169A5984F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10" y="1189033"/>
            <a:ext cx="3900180" cy="3667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587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Выбор СУБД</a:t>
            </a:r>
            <a:endParaRPr b="1"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2D791-F315-4E10-B574-22608AA9F23D}"/>
              </a:ext>
            </a:extLst>
          </p:cNvPr>
          <p:cNvSpPr txBox="1"/>
          <p:nvPr/>
        </p:nvSpPr>
        <p:spPr>
          <a:xfrm>
            <a:off x="582071" y="1031442"/>
            <a:ext cx="789038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которым должна удовлетворять СУБД для решения поставленной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данных СУБД должна предоставлять такие типы данных как строки, целые числа, даты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загрузки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файла из приложения в СУБД должна быть реализована возможность создания хранимых процедур.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надежное хранение данных, без риска их потери даже в случае сбоя в системе.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37CD6-B211-4546-BFDB-6EC10A329D76}"/>
              </a:ext>
            </a:extLst>
          </p:cNvPr>
          <p:cNvSpPr txBox="1"/>
          <p:nvPr/>
        </p:nvSpPr>
        <p:spPr>
          <a:xfrm>
            <a:off x="582071" y="3493660"/>
            <a:ext cx="795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СУБД был выбран SQL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он удовлетворяет перечисленным требованиям.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9575" y="186325"/>
            <a:ext cx="41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/>
              <a:t>Диаграмма БД </a:t>
            </a:r>
            <a:r>
              <a:rPr lang="ru" sz="2400" b="1" dirty="0">
                <a:highlight>
                  <a:srgbClr val="FFFFFF"/>
                </a:highlight>
              </a:rPr>
              <a:t>«</a:t>
            </a:r>
            <a:r>
              <a:rPr lang="en-US" sz="2400" b="1" dirty="0" err="1">
                <a:highlight>
                  <a:srgbClr val="FFFFFF"/>
                </a:highlight>
              </a:rPr>
              <a:t>GameTime</a:t>
            </a:r>
            <a:r>
              <a:rPr lang="ru" sz="2400" b="1" dirty="0">
                <a:highlight>
                  <a:srgbClr val="FFFFFF"/>
                </a:highlight>
              </a:rPr>
              <a:t>»</a:t>
            </a:r>
            <a:endParaRPr sz="2400" b="1"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09574" y="1039763"/>
            <a:ext cx="3835619" cy="323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БД хранит следующие таблицы:</a:t>
            </a: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играми </a:t>
            </a:r>
            <a:r>
              <a:rPr lang="en-US" sz="1800" dirty="0"/>
              <a:t>Games;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временными отметками </a:t>
            </a:r>
            <a:r>
              <a:rPr lang="en-US" sz="1800" dirty="0" err="1"/>
              <a:t>TimeRecords</a:t>
            </a:r>
            <a:r>
              <a:rPr lang="en-US" sz="1800" dirty="0"/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отзывами </a:t>
            </a:r>
            <a:r>
              <a:rPr lang="en-US" sz="1800" dirty="0"/>
              <a:t>Reviews;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пользователями </a:t>
            </a:r>
            <a:r>
              <a:rPr lang="en-US" sz="1800" dirty="0"/>
              <a:t>Users;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платформами </a:t>
            </a:r>
            <a:r>
              <a:rPr lang="en-US" sz="1800" dirty="0"/>
              <a:t>Platforms;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связка платформ и игр </a:t>
            </a:r>
            <a:r>
              <a:rPr lang="en-US" sz="1800" dirty="0" err="1"/>
              <a:t>GamePlatform</a:t>
            </a:r>
            <a:r>
              <a:rPr lang="en-US" sz="1800" dirty="0"/>
              <a:t>;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802BF7-FC91-4E5C-982F-9A00E5C9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675" y="266557"/>
            <a:ext cx="4127101" cy="46103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8CC4-5E22-4140-9E4E-241C7FFA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6253"/>
            <a:ext cx="3434390" cy="17152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UML-</a:t>
            </a:r>
            <a:r>
              <a:rPr lang="ru-RU" b="1" dirty="0"/>
              <a:t>диаграмма компонентов доступа к данным и бизнес-логики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F523CC-06CB-4638-B656-D7A4C217D8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758565-F20F-40EF-9713-CEB72D6A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91" y="116076"/>
            <a:ext cx="5046468" cy="49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516</Words>
  <Application>Microsoft Office PowerPoint</Application>
  <PresentationFormat>Экран (16:9)</PresentationFormat>
  <Paragraphs>81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Презентация PowerPoint</vt:lpstr>
      <vt:lpstr>Цели и задачи </vt:lpstr>
      <vt:lpstr>Анализ существующих решений </vt:lpstr>
      <vt:lpstr>ER-диаграмма БД «GameTime» в нотации Чена</vt:lpstr>
      <vt:lpstr>Типы пользователей: авторизованный и неавторизованный</vt:lpstr>
      <vt:lpstr>Типы пользователей: администратор</vt:lpstr>
      <vt:lpstr>Выбор СУБД</vt:lpstr>
      <vt:lpstr>Диаграмма БД «GameTime»</vt:lpstr>
      <vt:lpstr>UML-диаграмма компонентов доступа к данным и бизнес-логики</vt:lpstr>
      <vt:lpstr>Архитектура приложения и стек технологий</vt:lpstr>
      <vt:lpstr>Исследование зависимости времени обработки данных от их объема и от распределения вычислений между БД и приложением.</vt:lpstr>
      <vt:lpstr>Направления дальнейшего развития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Вячеслав Золотухин</cp:lastModifiedBy>
  <cp:revision>5</cp:revision>
  <cp:lastPrinted>2023-05-30T17:13:31Z</cp:lastPrinted>
  <dcterms:modified xsi:type="dcterms:W3CDTF">2023-06-03T12:50:58Z</dcterms:modified>
</cp:coreProperties>
</file>