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E51A5-B23D-4337-9A5E-EB622792B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685AAE-DA1F-4808-BD5C-506F18A3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20A46-DF1E-46AC-B2A8-2C3619F0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9FF17-0C0E-42EE-999B-FF017E3B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004F0-03F3-4D05-A4CB-546CA20E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3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973D0-F214-4C0F-9D32-8B524C13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6F0731-2728-4E19-B7C5-77BD52C5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D9A0D-102D-4660-8824-46520EAA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8D15A5-4937-4D24-990B-84DB05EC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20E26-C547-44B9-BFDA-A0945715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01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F3B31A-67BF-4CF1-AE96-AD2014834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C155B3-3B69-4878-B802-628668F3C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FD0E9-EB7C-4425-9A41-C4076698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7E2AC-86FD-48B7-8519-2A7A76D0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E915D-AAD3-4116-9903-D7983095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87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19598-B3FD-489E-B345-9BB89A0E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F7BA4-668C-4DFB-A97D-A1E51EBD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B64B-18BF-472D-A260-9F3060C1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985A6D-AA9F-49C8-AB75-1D32FCEE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18A6F-7589-48A2-A60D-66DEC8D3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2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7599E-59D9-4613-9000-492DA1A3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B04DCE-9D0C-485D-B5DF-7C805D2F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8FA8F-6A27-4732-A00B-BE5C5770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BE5795-36BE-4FC6-99CC-BC5DDCE3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923B09-20E4-48A1-A4C4-AB12B7B4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2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FD9A8-EDD9-4833-BB58-566EDEAB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9FA85-CEBD-4C05-B793-90A5A9F66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DDC346-C19D-4A09-8AAD-86166DA77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C9DEAD-9881-415F-AC3F-A00ECA36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D5404D-F6C5-4056-B6B2-D0D76A48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6C1AA3-5D21-4F22-9C50-CC8D47C6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07367-43BB-47F3-A616-D577327D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16E8C-285B-4B5B-ACE0-B5D15417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5974B9-4F0D-4CE0-84FB-2DE593E6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482997-B697-4EB0-97E2-0376307E8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040D8EF-8C00-400E-ACEB-F25884772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942EAD-0537-46B3-BE47-AF1FAA5D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D31162-96C3-457C-A4F1-D559454F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968972-F1CF-4924-9B1B-33551AB0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44E3-4676-4C9C-8566-8A34887B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2C55C8-4D38-403C-8367-0B1F55F0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CD0657-AA6C-40FC-A0E2-B9F9D9E3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9D4A06-0008-49A5-ADBD-B6A625CF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2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764D70-0A68-4641-8A04-77E39746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FFFA07-3214-486D-942F-350AC8CE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6366CE-94F4-4716-B2BF-BC41282A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2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D7291-049A-46C1-A3A6-8A5472DA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99D48-9C1A-4B91-8ACF-D4DE6AFE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B5EC0F-8082-4470-A9A8-242730C36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BD706D-1418-448C-A045-94EA64FB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66DB04-3C0C-455F-B60D-F90F16FF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D49A59-78E5-433A-B5E8-32DC8496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5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0A8CD-1D8A-4FF7-9D73-5648BEB7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F47D51-4216-43A7-8968-A6076F694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E47709-C21E-4C40-BFCD-D876A93F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E722DE-F92E-45EA-94EF-4EFD727D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B2B81-509C-4C7F-B8D2-729DB226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5E15BA-B0D0-4070-AB11-4BE3B7B3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9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3A64D-3F03-4981-998A-42D56614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D4D6EB-6C17-478D-89A5-9EF4399F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D2ADF-4807-49D6-B785-3F14E4508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4702-14D9-44DE-A18A-97B98D6DF5E8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23A9D-F7FE-494A-918C-B72C98355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F3696-8FA2-48ED-976C-E5B82A07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D36C5-94CF-46D3-B7F6-E934DB268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047FA-7C71-4678-AE20-D98FDD59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3701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ru-RU" sz="3600" dirty="0"/>
              <a:t>Визуализация модели распространения света в неравномерно задымленном помещении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6942C-DB82-4B0B-BE9E-B7301604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0696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Студент: Золотухин Алексей Вячеславович ИУ7-54Б</a:t>
            </a:r>
          </a:p>
          <a:p>
            <a:pPr algn="l"/>
            <a:r>
              <a:rPr lang="ru-RU" dirty="0"/>
              <a:t>Научный руководитель: Погорелов Дмитрий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30769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863ED-FF20-4CF9-89A5-01880358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языка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36012-C034-4901-89AA-672FA934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разработки данной программы был выбран язык C#</a:t>
            </a:r>
          </a:p>
          <a:p>
            <a:r>
              <a:rPr lang="ru-RU" dirty="0"/>
              <a:t>Он обладает высокой эффективностью и большим набором стандартных классов и процедур; </a:t>
            </a:r>
          </a:p>
          <a:p>
            <a:r>
              <a:rPr lang="ru-RU" dirty="0"/>
              <a:t>язык C# является полностью объектно-ориентированным; </a:t>
            </a:r>
          </a:p>
          <a:p>
            <a:r>
              <a:rPr lang="ru-RU" dirty="0"/>
              <a:t>все необходимые инструменты для реализации поставленной задачи находятся в стандартной библиотеке.</a:t>
            </a:r>
          </a:p>
        </p:txBody>
      </p:sp>
    </p:spTree>
    <p:extLst>
      <p:ext uri="{BB962C8B-B14F-4D97-AF65-F5344CB8AC3E}">
        <p14:creationId xmlns:p14="http://schemas.microsoft.com/office/powerpoint/2010/main" val="76937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54B8A-7868-4017-B61C-14F8C3E4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394621"/>
            <a:ext cx="3910781" cy="1325563"/>
          </a:xfrm>
        </p:spPr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8A932-5695-4781-B417-239733F7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6" y="1825625"/>
            <a:ext cx="2890684" cy="4351338"/>
          </a:xfrm>
        </p:spPr>
        <p:txBody>
          <a:bodyPr/>
          <a:lstStyle/>
          <a:p>
            <a:r>
              <a:rPr lang="ru-RU" dirty="0"/>
              <a:t>Изменение объектов сцены</a:t>
            </a:r>
          </a:p>
          <a:p>
            <a:r>
              <a:rPr lang="ru-RU" dirty="0"/>
              <a:t>Изменение источника света</a:t>
            </a:r>
          </a:p>
          <a:p>
            <a:r>
              <a:rPr lang="ru-RU" dirty="0"/>
              <a:t>Управление камерой на кнопки </a:t>
            </a:r>
            <a:r>
              <a:rPr lang="en-US" dirty="0"/>
              <a:t>WASD</a:t>
            </a:r>
            <a:r>
              <a:rPr lang="ru-RU" dirty="0"/>
              <a:t> и стрелочки на клавиатуре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ECFD42-B6C7-4DD6-9717-52AC5F84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7" y="1057402"/>
            <a:ext cx="7837881" cy="47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D7FC5-7CAD-497E-8410-DA4B2867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404454"/>
            <a:ext cx="2789903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9669E-4E75-4884-ADFD-114A8A77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6" y="1825625"/>
            <a:ext cx="2789903" cy="4351338"/>
          </a:xfrm>
        </p:spPr>
        <p:txBody>
          <a:bodyPr/>
          <a:lstStyle/>
          <a:p>
            <a:r>
              <a:rPr lang="ru-RU" dirty="0"/>
              <a:t>Изменение параметров дыма</a:t>
            </a:r>
          </a:p>
          <a:p>
            <a:r>
              <a:rPr lang="ru-RU" dirty="0"/>
              <a:t>Изменение параметров источника дыма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074946-B860-444F-8998-6E6D53F8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09" y="681037"/>
            <a:ext cx="8633468" cy="52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2ABEE-5CFD-4FCA-8677-BF0F0F9F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D673D-3F33-47E2-B386-2C5DF67D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исследования – оценка алгоритма трассировки лучей на разном количестве частиц в дыме и на разном количестве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136602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F473A-3F91-4690-95B4-97F91FEE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75787E-7C95-4534-9747-8FF00C94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53" y="1559451"/>
            <a:ext cx="7605527" cy="3858123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CA38EA83-AEC1-4D33-A709-9284744C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116" y="5711057"/>
            <a:ext cx="6319684" cy="7593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Время синтеза изображения увеличивается линейно при линейном увеличении количества частиц в дыме.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CAF44E-604E-45F2-AC6B-4362DB99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42" y="1238658"/>
            <a:ext cx="4439270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2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9D92A-DAB5-47AC-AC21-67465021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78" y="356624"/>
            <a:ext cx="3576484" cy="1325563"/>
          </a:xfrm>
        </p:spPr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4A1B41-D313-434B-8BED-5542FEDFE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79" y="1878410"/>
            <a:ext cx="5660922" cy="299131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B90D62-D2C5-4D41-BFBF-33A6AA22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28458"/>
            <a:ext cx="6187041" cy="4453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CB460-E873-4260-AEEA-E695B51B7F27}"/>
              </a:ext>
            </a:extLst>
          </p:cNvPr>
          <p:cNvSpPr txBox="1"/>
          <p:nvPr/>
        </p:nvSpPr>
        <p:spPr>
          <a:xfrm>
            <a:off x="737419" y="5181600"/>
            <a:ext cx="575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12 потоках достигается пик, при котором все логические ядра процессора одновременно выполняют трассировку лучей.</a:t>
            </a:r>
          </a:p>
        </p:txBody>
      </p:sp>
    </p:spTree>
    <p:extLst>
      <p:ext uri="{BB962C8B-B14F-4D97-AF65-F5344CB8AC3E}">
        <p14:creationId xmlns:p14="http://schemas.microsoft.com/office/powerpoint/2010/main" val="11048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5147D-6386-4714-8CA1-EB607BFA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4A7FE-2731-43B5-A7C8-8E694729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6"/>
            <a:ext cx="10515600" cy="47119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Цель работы: создание реалистичной сцены, визуализирующей такое явление, как распространение света в неравномерно задымленном помещении. Явление будет продемонстрировано на примере комнаты, в которой находятся источник дыма и источник света.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проанализировать существующие алгоритмы построения изображения и выбрать из них те, что в лучше помогут в решении поставленной задачи;</a:t>
            </a:r>
          </a:p>
          <a:p>
            <a:r>
              <a:rPr lang="ru-RU" dirty="0"/>
              <a:t>описать модель трехмерной сцены, в том числе и объекты, из которых она состоит;</a:t>
            </a:r>
          </a:p>
          <a:p>
            <a:r>
              <a:rPr lang="ru-RU" dirty="0"/>
              <a:t>реализовать выбранные алгоритмы;</a:t>
            </a:r>
          </a:p>
          <a:p>
            <a:r>
              <a:rPr lang="ru-RU" dirty="0"/>
              <a:t>разработать программу для отображения сцены;</a:t>
            </a:r>
          </a:p>
          <a:p>
            <a:r>
              <a:rPr lang="ru-RU" dirty="0"/>
              <a:t>провести эксперимент по замеру производительности полученного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65302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2C385-2BB5-4A62-8A59-B3E80346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объектов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0E708-45BE-4440-8181-55E940AD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Сцена состоит из следующих объектов:</a:t>
            </a:r>
          </a:p>
          <a:p>
            <a:r>
              <a:rPr lang="ru-RU" dirty="0"/>
              <a:t>точечного источника света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задается положением в пространстве и интенсивностью;</a:t>
            </a:r>
          </a:p>
          <a:p>
            <a:r>
              <a:rPr lang="ru-RU" dirty="0"/>
              <a:t>источника дыма </a:t>
            </a:r>
            <a:r>
              <a:rPr lang="ru-RU" dirty="0">
                <a:sym typeface="Symbol" panose="05050102010706020507" pitchFamily="18" charset="2"/>
              </a:rPr>
              <a:t> </a:t>
            </a:r>
            <a:r>
              <a:rPr lang="ru-RU" dirty="0"/>
              <a:t>задается положением в пространстве;</a:t>
            </a:r>
          </a:p>
          <a:p>
            <a:r>
              <a:rPr lang="ru-RU" dirty="0"/>
              <a:t>модели дыма;</a:t>
            </a:r>
          </a:p>
          <a:p>
            <a:r>
              <a:rPr lang="ru-RU" dirty="0"/>
              <a:t>комнаты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пространство в пределах, которого будет распространяться дым;</a:t>
            </a:r>
          </a:p>
          <a:p>
            <a:r>
              <a:rPr lang="ru-RU" dirty="0"/>
              <a:t>предметов интерьера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ru-RU" dirty="0"/>
              <a:t> объекты внутри комнаты, мешающие распространению дыма и света.</a:t>
            </a:r>
          </a:p>
        </p:txBody>
      </p:sp>
    </p:spTree>
    <p:extLst>
      <p:ext uri="{BB962C8B-B14F-4D97-AF65-F5344CB8AC3E}">
        <p14:creationId xmlns:p14="http://schemas.microsoft.com/office/powerpoint/2010/main" val="155218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6D779-953B-426B-BF14-09CADC9C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алгоритма удаления невидимых граней и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DB2D1-0C3B-40BD-99A0-01111A31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Требования к алгоритму:</a:t>
            </a:r>
          </a:p>
          <a:p>
            <a:r>
              <a:rPr lang="ru-RU" sz="1800" dirty="0"/>
              <a:t>алгоритм должен использовать минимум памяти;</a:t>
            </a:r>
          </a:p>
          <a:p>
            <a:r>
              <a:rPr lang="ru-RU" sz="1800" dirty="0"/>
              <a:t>как результат работы алгоритм должен выдавать максимально реалистичное изображение;</a:t>
            </a:r>
          </a:p>
          <a:p>
            <a:r>
              <a:rPr lang="ru-RU" sz="1800" dirty="0"/>
              <a:t>алгоритм должен поддерживать возможность учета теней и дыма.</a:t>
            </a:r>
          </a:p>
          <a:p>
            <a:pPr marL="0" indent="0">
              <a:buNone/>
            </a:pPr>
            <a:r>
              <a:rPr lang="ru-RU" sz="1800" dirty="0"/>
              <a:t>Алгоритмы удаления невидимых граней и поверхностей:</a:t>
            </a:r>
          </a:p>
          <a:p>
            <a:r>
              <a:rPr lang="ru-RU" sz="1800" dirty="0"/>
              <a:t>алгоритм </a:t>
            </a:r>
            <a:r>
              <a:rPr lang="en-US" sz="1800" dirty="0"/>
              <a:t>Z-</a:t>
            </a:r>
            <a:r>
              <a:rPr lang="ru-RU" sz="1800" dirty="0"/>
              <a:t>буфера;</a:t>
            </a:r>
          </a:p>
          <a:p>
            <a:r>
              <a:rPr lang="ru-RU" sz="1800" b="1" dirty="0"/>
              <a:t>алгоритм обратной трассировки лучей;</a:t>
            </a:r>
          </a:p>
          <a:p>
            <a:r>
              <a:rPr lang="ru-RU" sz="1800" dirty="0"/>
              <a:t>алгоритм Робертса;</a:t>
            </a:r>
          </a:p>
          <a:p>
            <a:r>
              <a:rPr lang="ru-RU" sz="1800" dirty="0"/>
              <a:t>алгоритм художника;</a:t>
            </a:r>
          </a:p>
          <a:p>
            <a:r>
              <a:rPr lang="ru-RU" sz="1800" dirty="0"/>
              <a:t>алгоритм </a:t>
            </a:r>
            <a:r>
              <a:rPr lang="ru-RU" sz="1800" dirty="0" err="1"/>
              <a:t>Варнока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28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38328-5884-46F6-9896-4E6C9D0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обратной трассировки лучей</a:t>
            </a:r>
          </a:p>
        </p:txBody>
      </p:sp>
      <p:pic>
        <p:nvPicPr>
          <p:cNvPr id="1026" name="Picture 2" descr="рис. 6 - Сетка, на которую проектируется изображение">
            <a:extLst>
              <a:ext uri="{FF2B5EF4-FFF2-40B4-BE49-F238E27FC236}">
                <a16:creationId xmlns:a16="http://schemas.microsoft.com/office/drawing/2014/main" id="{93B0CCB3-600E-4232-B123-E84D5A91E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90688"/>
            <a:ext cx="7086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0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07F87-32CD-4058-B369-56210B95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формы задания дыма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E8ADD-B086-4574-A4F9-9F8FC929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Требования: быстрая обработка, простота реализации.</a:t>
            </a:r>
          </a:p>
          <a:p>
            <a:r>
              <a:rPr lang="ru-RU" dirty="0"/>
              <a:t>уравнения Навье-Стокса;</a:t>
            </a:r>
          </a:p>
          <a:p>
            <a:r>
              <a:rPr lang="ru-RU" b="1" dirty="0"/>
              <a:t>система частиц.</a:t>
            </a:r>
          </a:p>
          <a:p>
            <a:pPr marL="0" indent="0">
              <a:buNone/>
            </a:pPr>
            <a:r>
              <a:rPr lang="ru-RU" dirty="0"/>
              <a:t>Частицы движутся по спирали.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8FEBC-41EF-4A81-AC7A-95ADF36B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3635"/>
            <a:ext cx="7893110" cy="5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E9563-A3B7-45F9-A764-DD168ABD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модели освещения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975BA-019B-4612-B1AD-EB3FDAAA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Требования: быстрая обработка, простота реализации.</a:t>
            </a:r>
          </a:p>
          <a:p>
            <a:r>
              <a:rPr lang="ru-RU" b="1" dirty="0"/>
              <a:t>модель Ламберта;</a:t>
            </a:r>
          </a:p>
          <a:p>
            <a:r>
              <a:rPr lang="ru-RU" dirty="0"/>
              <a:t>модель </a:t>
            </a:r>
            <a:r>
              <a:rPr lang="ru-RU" dirty="0" err="1"/>
              <a:t>Фонга</a:t>
            </a:r>
            <a:r>
              <a:rPr lang="ru-RU" dirty="0"/>
              <a:t>;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B1CF0-85B5-4D45-A15E-E40734DB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90" y="2700713"/>
            <a:ext cx="5055251" cy="3476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677C0E-36B1-428C-92EA-05EA52CF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18" y="3720267"/>
            <a:ext cx="3247138" cy="8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5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49933-BFA1-4CF2-A5A9-EEE86FC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78017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алгоритма обратной трассировки лучей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13255-60D6-494B-A914-02007791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4D52BB-5553-4E88-AC6B-30EA3543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17" y="365125"/>
            <a:ext cx="6203073" cy="59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2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60649-5870-4C1D-BB4D-9FC4DDF2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27" y="681037"/>
            <a:ext cx="3478161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алгоритма движения частиц дыма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F7031-D4D5-489F-9C76-7D2043C4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70CA3A-4A77-4D55-BB54-FF660554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88" y="33713"/>
            <a:ext cx="7047225" cy="67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67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408</Words>
  <Application>Microsoft Office PowerPoint</Application>
  <PresentationFormat>Широкоэкранный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Визуализация модели распространения света в неравномерно задымленном помещении</vt:lpstr>
      <vt:lpstr>Цели и задачи</vt:lpstr>
      <vt:lpstr>Описание объектов сцены</vt:lpstr>
      <vt:lpstr>Выбор алгоритма удаления невидимых граней и поверхностей</vt:lpstr>
      <vt:lpstr>Алгоритм обратной трассировки лучей</vt:lpstr>
      <vt:lpstr>Выбор формы задания дыма</vt:lpstr>
      <vt:lpstr>Выбор модели освещения</vt:lpstr>
      <vt:lpstr>Схема алгоритма обратной трассировки лучей</vt:lpstr>
      <vt:lpstr>Схема алгоритма движения частиц дыма</vt:lpstr>
      <vt:lpstr>Выбор языка программирования</vt:lpstr>
      <vt:lpstr>Интерфейс программы</vt:lpstr>
      <vt:lpstr>Интерфейс программы</vt:lpstr>
      <vt:lpstr>Исследование</vt:lpstr>
      <vt:lpstr>Результаты исследования</vt:lpstr>
      <vt:lpstr>Результаты исследования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модели распространения света в неравномерно задымленном помещении</dc:title>
  <dc:creator>Вячеслав Золотухин</dc:creator>
  <cp:lastModifiedBy>Вячеслав Золотухин</cp:lastModifiedBy>
  <cp:revision>7</cp:revision>
  <dcterms:created xsi:type="dcterms:W3CDTF">2022-12-04T14:15:29Z</dcterms:created>
  <dcterms:modified xsi:type="dcterms:W3CDTF">2022-12-05T19:33:06Z</dcterms:modified>
</cp:coreProperties>
</file>