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BE1F-E24C-4209-986F-E4BE409DD5E4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F5D8F-769A-4014-B424-5BB975ECD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82707-0D5D-451C-96CA-F13B4C16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AB5BDC-6C5C-4600-BE23-207401D79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00520-12D5-48A6-9C05-2DD1C49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96CE-5FF3-408D-8455-6F0397C45EE5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0A76C-72B8-490D-8339-0F19AC74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A2586-3B59-4776-8C77-AF88C40B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4DF34-43E1-472C-8E93-5D36A38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A1451B-3B00-420F-93F8-C37EF03D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270D36-28BC-43AA-88F7-1230C63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5D16-DBDF-41E3-8C35-1A5787546540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4E47B-B92D-4346-B6B9-E056795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EB9E5-1971-4BBF-8915-9A625920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5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AC96F1-9451-408B-A6E3-62F9AFDF0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DEB6C-B411-4D3B-965B-4A092722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DDEE02-B4F2-4B5F-A895-3829728A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EE15-5876-4D45-9C25-6D7CBE3BE7D0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145EB-A4AA-488F-A387-B5E673D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7B61-EF04-40C2-8239-8EA43BD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6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192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37006-F50A-4E2F-9DFA-9E5ABA5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DEDEA-2141-4291-811F-873F43A6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51973-FE67-4B8D-8036-4EA01FF3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EF-7523-434D-9FBA-D71960CCA7E5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DBEA58-EB33-45EF-AD55-E13BBE9E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05771-0D7A-4AF1-966B-40A30191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F5DBD-E33D-4733-BA57-1F98A502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A86A1-B426-4342-AA37-E38CE9D1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86761F-C3D2-44D7-AFCC-90CDADB6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E20D-75B4-4356-A78A-7C1BC39E10AE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69502-ACA3-48AE-83FE-7D13C6F2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6BDE7-A97D-47CD-B549-455D05EF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7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2250-06B0-4C5C-9ACE-2E9A0904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015B3-9D36-49A3-89AA-DE29660FE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FE3F43-F6AB-415E-A88C-0DE55691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97716-807E-414E-8DDD-970EFF6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D80B-C1CC-47F3-9E82-40DB4A9902C4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A37A7-3032-46AC-AAFB-E3294522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B116A-4B1A-44A9-B13A-CEA5DBA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DA283-5907-4AF3-9BCC-30D926FD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723BA-9680-40E1-97A1-661BA3CD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242137-ADB9-4FDA-90A0-7C563038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4AAEB-C05C-4A79-B3DB-55EDD9D42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211062-FB25-4B2F-AC54-0E6DA030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089D3C-830E-4923-9EA0-31E1C74C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09D7-6378-462E-AEE8-0A7F19F14574}" type="datetime1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A1780-09DC-4E7F-92E7-B81E2B4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0DBBA2-A41D-4E4D-B0EF-E75800B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941A8-CE86-44EC-B0AC-B4BA90FA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307C03-A820-4EE4-9031-1CF7ECEA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74A7-19CF-4B6E-8279-0FAE6A41B195}" type="datetime1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89FCE7-1C06-4099-B17B-E341B6CA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42549D-4721-4D04-805F-F5799BB1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ED8FE0-68B2-4A11-87E3-424BAB63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1ED3-A808-4BDB-8CDC-93E424D75D1F}" type="datetime1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471D29-D7A4-4A2C-B4A7-00AE8F03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A454C5-028C-4AAE-8BA5-8B999A1A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B58DE-26E7-474C-BF63-1037C2B8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E23FC-A65C-47FD-BC35-C35B7ABB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BE4EF4-B267-432A-8D55-ADF7AFBCF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1807A-D829-44CB-9300-D8E6228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619D-FAC7-483C-9DC6-A1DB1B990A20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84B29A-4F27-46C1-820C-E1AEC69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08FC55-9FE3-4E52-90DD-F1E164D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6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0B4BE-7851-4D42-BA9E-5DAC04A9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D6FF9-62DA-4228-B01E-738CA61A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2EFE7A-813E-41A1-BA2A-E2AD8C49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902067-C735-4066-B9E2-0890310B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03CB-518C-4382-9D47-6EB05FE579C8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18FFC-E944-4226-827A-EB72D1D4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FDD21-6AB7-4734-9222-FFB906BB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AA6DC-62E9-48CC-ACA5-4BBB123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2E405-AF9B-47D7-8B31-1C468282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F3DD5-A378-4FD7-A742-81C3AD33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A4D9-7D35-4F95-BE56-D9C6F2B4E8B9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00425-B463-47A9-86CF-5249BCEA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FDF0F-2788-4B04-BC75-409AF269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457B-9BF3-4E3F-876D-CE16706E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3133" y="2408800"/>
            <a:ext cx="11735600" cy="2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>
              <a:buClr>
                <a:schemeClr val="dk1"/>
              </a:buClr>
              <a:buSzPct val="37931"/>
            </a:pPr>
            <a:r>
              <a:rPr lang="ru-RU" sz="3867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статического сервера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801200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ru" sz="2907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907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907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en-US" sz="2907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</a:t>
            </a:r>
            <a:r>
              <a:rPr lang="ru" sz="2907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endParaRPr sz="2907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55100" y="-249183"/>
            <a:ext cx="113608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1600"/>
              </a:spcBef>
              <a:spcAft>
                <a:spcPts val="1600"/>
              </a:spcAft>
            </a:pPr>
            <a: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" y="184734"/>
            <a:ext cx="1177533" cy="13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9900" y="101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/>
              <a:t>Цели и задачи 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69400" y="930333"/>
            <a:ext cx="11360800" cy="53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207595" indent="0">
              <a:buClr>
                <a:schemeClr val="dk1"/>
              </a:buClr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просмотра информации о времени прохождения игр. </a:t>
            </a:r>
          </a:p>
          <a:p>
            <a:pPr marL="0" indent="359990">
              <a:spcBef>
                <a:spcPts val="1600"/>
              </a:spcBef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664783">
              <a:spcBef>
                <a:spcPts val="16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задачу;</a:t>
            </a:r>
          </a:p>
          <a:p>
            <a:pPr marL="664783">
              <a:spcBef>
                <a:spcPts val="16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структуру программного обеспечения;</a:t>
            </a:r>
          </a:p>
          <a:p>
            <a:pPr marL="664783">
              <a:spcBef>
                <a:spcPts val="16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обеспечение, которое будет обслуживать контент, хранящийся во вторичной памяти;</a:t>
            </a:r>
          </a:p>
          <a:p>
            <a:pPr marL="664783">
              <a:spcBef>
                <a:spcPts val="16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нагрузочное тестирование и сравнить с распространёнными аналогами.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ru" sz="1333">
                <a:solidFill>
                  <a:srgbClr val="595959"/>
                </a:solidFill>
              </a:rPr>
              <a:pPr algn="r"/>
              <a:t>2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F8171-6356-484B-B85D-63049150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Мультиплексор </a:t>
            </a:r>
            <a:r>
              <a:rPr lang="en-US" dirty="0"/>
              <a:t>select()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14D16-4F0E-4487-8B22-B3C64480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837418" cy="4555200"/>
          </a:xfrm>
        </p:spPr>
        <p:txBody>
          <a:bodyPr>
            <a:normAutofit fontScale="92500"/>
          </a:bodyPr>
          <a:lstStyle/>
          <a:p>
            <a:pPr marL="152396" indent="0">
              <a:buNone/>
            </a:pPr>
            <a:r>
              <a:rPr lang="ru-RU" dirty="0" err="1"/>
              <a:t>select</a:t>
            </a:r>
            <a:r>
              <a:rPr lang="ru-RU" dirty="0"/>
              <a:t>() позволяет программе отслеживать несколько файловых дескрипторов</a:t>
            </a:r>
            <a:r>
              <a:rPr lang="en-US" dirty="0"/>
              <a:t>, </a:t>
            </a:r>
            <a:r>
              <a:rPr lang="ru-RU" dirty="0"/>
              <a:t>ожидая, пока один или несколько файловых дескрипторов не станут «готовыми»</a:t>
            </a:r>
            <a:r>
              <a:rPr lang="en-US" dirty="0"/>
              <a:t> </a:t>
            </a:r>
            <a:r>
              <a:rPr lang="ru-RU" dirty="0"/>
              <a:t>для операции ввода-вывода.</a:t>
            </a:r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r>
              <a:rPr lang="ru-RU" dirty="0"/>
              <a:t>Файловый дескриптор считается готовым, если есть возможность выполнить</a:t>
            </a:r>
            <a:r>
              <a:rPr lang="en-US" dirty="0"/>
              <a:t> </a:t>
            </a:r>
            <a:r>
              <a:rPr lang="ru-RU" dirty="0"/>
              <a:t>соответствующую операцию ввода-вывода без блокировки.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D4D774-DD53-4EE3-A495-FA8A24184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51CEFB-E620-4DE4-BF51-C8181B5C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24558"/>
            <a:ext cx="6096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06E6-439F-4E75-BBB5-2ED2D2FC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5080036" cy="763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алгоритма ответа сервера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678AC-B27B-4057-BD3A-233E5A4C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64C41-5555-4BEB-8DEE-95A112C1D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CAF8AD-7DA0-4CC7-A7C9-383D9DF8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14" y="212874"/>
            <a:ext cx="2745568" cy="64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AF2B7-4E74-4C5D-8E9F-1AF3ECB1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Поддерживаемые запросы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32E975-F539-4C53-81B0-DDA548CD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6967"/>
            <a:ext cx="6936545" cy="4555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ru-RU" sz="2000" dirty="0"/>
              <a:t> Статусы ответов сервера.</a:t>
            </a:r>
          </a:p>
          <a:p>
            <a:pPr marL="152396" indent="0">
              <a:buNone/>
            </a:pPr>
            <a:r>
              <a:rPr lang="ru-RU" sz="2000" dirty="0"/>
              <a:t>— 200 — успешное завершение обработки запроса. </a:t>
            </a:r>
          </a:p>
          <a:p>
            <a:pPr marL="152396" indent="0">
              <a:buNone/>
            </a:pPr>
            <a:r>
              <a:rPr lang="ru-RU" sz="2000" dirty="0"/>
              <a:t>— 403 — доступ к запрошенному файлу запрещён, запрошен неподдерживаемый тип файла. </a:t>
            </a:r>
          </a:p>
          <a:p>
            <a:pPr marL="152396" indent="0">
              <a:buNone/>
            </a:pPr>
            <a:r>
              <a:rPr lang="ru-RU" sz="2000" dirty="0"/>
              <a:t>— 404 — запрашиваемый файл не найден. </a:t>
            </a:r>
          </a:p>
          <a:p>
            <a:pPr marL="152396" indent="0">
              <a:buNone/>
            </a:pPr>
            <a:r>
              <a:rPr lang="ru-RU" sz="2000" dirty="0"/>
              <a:t>— 405 — неподдерживаемый HTTP-метод (POST, PUT и т.д.).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8FC661-CD65-42FC-94D5-CF0D781CF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C4A44-204A-4778-BD95-BA98146B0EB2}"/>
              </a:ext>
            </a:extLst>
          </p:cNvPr>
          <p:cNvSpPr txBox="1"/>
          <p:nvPr/>
        </p:nvSpPr>
        <p:spPr>
          <a:xfrm>
            <a:off x="7400809" y="1356967"/>
            <a:ext cx="4328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Форматы файлов:</a:t>
            </a:r>
          </a:p>
          <a:p>
            <a:r>
              <a:rPr lang="en-US" sz="2000" dirty="0"/>
              <a:t>— html (text/html); </a:t>
            </a:r>
            <a:endParaRPr lang="ru-RU" sz="2000" dirty="0"/>
          </a:p>
          <a:p>
            <a:r>
              <a:rPr lang="en-US" sz="2000" dirty="0"/>
              <a:t>— </a:t>
            </a:r>
            <a:r>
              <a:rPr lang="en-US" sz="2000" dirty="0" err="1"/>
              <a:t>css</a:t>
            </a:r>
            <a:r>
              <a:rPr lang="en-US" sz="2000" dirty="0"/>
              <a:t> (text/</a:t>
            </a:r>
            <a:r>
              <a:rPr lang="en-US" sz="2000" dirty="0" err="1"/>
              <a:t>css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en-US" sz="2000" dirty="0"/>
              <a:t>— </a:t>
            </a:r>
            <a:r>
              <a:rPr lang="en-US" sz="2000" dirty="0" err="1"/>
              <a:t>js</a:t>
            </a:r>
            <a:r>
              <a:rPr lang="en-US" sz="2000" dirty="0"/>
              <a:t> (text/</a:t>
            </a:r>
            <a:r>
              <a:rPr lang="en-US" sz="2000" dirty="0" err="1"/>
              <a:t>javascript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en-US" sz="2000" dirty="0"/>
              <a:t>— </a:t>
            </a:r>
            <a:r>
              <a:rPr lang="en-US" sz="2000" dirty="0" err="1"/>
              <a:t>png</a:t>
            </a:r>
            <a:r>
              <a:rPr lang="en-US" sz="2000" dirty="0"/>
              <a:t> (image/</a:t>
            </a:r>
            <a:r>
              <a:rPr lang="en-US" sz="2000" dirty="0" err="1"/>
              <a:t>png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en-US" sz="2000" dirty="0"/>
              <a:t>— jpg (image/jpg); </a:t>
            </a:r>
            <a:endParaRPr lang="ru-RU" sz="2000" dirty="0"/>
          </a:p>
          <a:p>
            <a:r>
              <a:rPr lang="en-US" sz="2000" dirty="0"/>
              <a:t>— jpeg (image/jpeg); </a:t>
            </a:r>
            <a:endParaRPr lang="ru-RU" sz="2000" dirty="0"/>
          </a:p>
          <a:p>
            <a:r>
              <a:rPr lang="en-US" sz="2000" dirty="0"/>
              <a:t>— gif (image/gif);</a:t>
            </a:r>
            <a:endParaRPr lang="ru-RU" sz="2000" dirty="0"/>
          </a:p>
          <a:p>
            <a:r>
              <a:rPr lang="en-US" sz="2000" dirty="0"/>
              <a:t>— </a:t>
            </a:r>
            <a:r>
              <a:rPr lang="en-US" sz="2000" dirty="0" err="1"/>
              <a:t>svg</a:t>
            </a:r>
            <a:r>
              <a:rPr lang="en-US" sz="2000" dirty="0"/>
              <a:t> (image/</a:t>
            </a:r>
            <a:r>
              <a:rPr lang="en-US" sz="2000" dirty="0" err="1"/>
              <a:t>svg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en-US" sz="2000" dirty="0"/>
              <a:t>— </a:t>
            </a:r>
            <a:r>
              <a:rPr lang="en-US" sz="2000" dirty="0" err="1"/>
              <a:t>swf</a:t>
            </a:r>
            <a:r>
              <a:rPr lang="en-US" sz="2000" dirty="0"/>
              <a:t> (application/x-shockwave-flash).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972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B2A48-E00C-4532-93D0-BCAE3A5E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84367"/>
            <a:ext cx="11360800" cy="763600"/>
          </a:xfrm>
        </p:spPr>
        <p:txBody>
          <a:bodyPr>
            <a:noAutofit/>
          </a:bodyPr>
          <a:lstStyle/>
          <a:p>
            <a:r>
              <a:rPr lang="ru-RU" sz="3200" dirty="0"/>
              <a:t>Исследование</a:t>
            </a:r>
            <a:r>
              <a:rPr lang="en-US" sz="3200" dirty="0"/>
              <a:t> </a:t>
            </a:r>
            <a:r>
              <a:rPr lang="ru-RU" sz="3200" dirty="0"/>
              <a:t>время обработки запроса при различном размере файла</a:t>
            </a:r>
            <a:r>
              <a:rPr lang="en-US" sz="3200" dirty="0"/>
              <a:t> </a:t>
            </a:r>
            <a:r>
              <a:rPr lang="ru-RU" sz="3200" dirty="0"/>
              <a:t>и числе конкурентных запросов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CE90E-467A-4EFD-8229-FF6415DF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503702" cy="4555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ru-RU" sz="2000" dirty="0"/>
              <a:t>В эксперименте сравнивается среднее время обработки запроса при различном размере файла, числе конкурентных запросов с </a:t>
            </a:r>
            <a:r>
              <a:rPr lang="en-US" sz="2000" dirty="0"/>
              <a:t>NGINX.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BE8AE4-73B9-4D1C-85B0-DBA9797C32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18FA2-D3F2-4192-8D7E-308B2576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02" y="2304794"/>
            <a:ext cx="8272698" cy="24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6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3067" y="5438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760" b="1" dirty="0">
                <a:ea typeface="Times New Roman"/>
                <a:cs typeface="Times New Roman"/>
                <a:sym typeface="Times New Roman"/>
              </a:rPr>
              <a:t>Заключение</a:t>
            </a:r>
            <a:endParaRPr sz="3760" b="1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359990">
              <a:buNone/>
            </a:pPr>
            <a:r>
              <a:rPr lang="ru-RU" dirty="0">
                <a:sym typeface="Times New Roman"/>
              </a:rPr>
              <a:t>	</a:t>
            </a:r>
            <a:r>
              <a:rPr lang="ru" sz="2400" dirty="0">
                <a:sym typeface="Times New Roman"/>
              </a:rPr>
              <a:t>Цель курсовой работы достигнута, все поставленные задачи решены</a:t>
            </a:r>
            <a:r>
              <a:rPr lang="en-US" sz="2400" dirty="0">
                <a:sym typeface="Times New Roman"/>
              </a:rPr>
              <a:t>.</a:t>
            </a:r>
            <a:endParaRPr lang="ru-RU" sz="2400" dirty="0">
              <a:sym typeface="Times New Roman"/>
            </a:endParaRPr>
          </a:p>
          <a:p>
            <a:pPr marL="0" indent="359990">
              <a:buNone/>
            </a:pPr>
            <a:r>
              <a:rPr lang="ru-RU" sz="2400" dirty="0"/>
              <a:t>	В ходе выполнения курсовой работы были проанализированы протокол HTTP, сокеты и мультиплексоры. Также было разработано программное обеспечение для обслуживания контента хранящегося во вторичной памяти. Исследование показало, что NGINX в среднем обрабатывает запрос быстрее чем разработанный веб-сервер на 53–180%.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ru" sz="1333">
                <a:solidFill>
                  <a:srgbClr val="595959"/>
                </a:solidFill>
              </a:rPr>
              <a:pPr algn="r"/>
              <a:t>7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360</Words>
  <Application>Microsoft Office PowerPoint</Application>
  <PresentationFormat>Широкоэкранный</PresentationFormat>
  <Paragraphs>44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 </vt:lpstr>
      <vt:lpstr>Мультиплексор select()</vt:lpstr>
      <vt:lpstr>Разработка алгоритма ответа сервера</vt:lpstr>
      <vt:lpstr>Поддерживаемые запросы</vt:lpstr>
      <vt:lpstr>Исследование время обработки запроса при различном размере файла и числе конкурентных запросов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Золотухин</dc:creator>
  <cp:lastModifiedBy>Вячеслав Золотухин</cp:lastModifiedBy>
  <cp:revision>1</cp:revision>
  <dcterms:created xsi:type="dcterms:W3CDTF">2023-12-12T13:45:05Z</dcterms:created>
  <dcterms:modified xsi:type="dcterms:W3CDTF">2023-12-12T18:00:57Z</dcterms:modified>
</cp:coreProperties>
</file>