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D4304D-840E-4E48-8599-3ECB01C4B6E9}" type="datetimeFigureOut">
              <a:rPr lang="en-CA" smtClean="0"/>
              <a:t>2023-03-13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C7457-BF87-468C-B284-FCF5536844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2694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C7457-BF87-468C-B284-FCF55368440A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2348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5065-8D91-1599-4232-9C2CB058B9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EE6DDB-3DB9-83C0-A76B-0026FC38B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CD61F-2AF2-7974-BBE6-D2961331C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1829C-040F-41ED-B1C7-E7D0EABCCBF7}" type="datetimeFigureOut">
              <a:rPr lang="en-CA" smtClean="0"/>
              <a:t>2023-03-13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33827-E4E8-9635-2006-9F7CA6627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B1C1F-C1A9-9F60-CDCC-1C852114B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61753-B4B7-4623-8F59-AACBFCA4B05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2709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20A8E-D5F6-BCB5-7C75-460F0F507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69B22F-6809-29F6-4DA4-6AEDB92F5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08119-49C8-60D8-4EB5-374ACBEE5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1829C-040F-41ED-B1C7-E7D0EABCCBF7}" type="datetimeFigureOut">
              <a:rPr lang="en-CA" smtClean="0"/>
              <a:t>2023-03-13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6297B-53B0-DF26-D060-AFED61798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06FB4-8DA5-A061-9902-1B7873363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61753-B4B7-4623-8F59-AACBFCA4B05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9440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5D101A-F665-3C70-50AC-5BF7A75259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4D4612-3D69-29D3-CC47-95E907E41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301BE-2F80-EED8-6951-69F8D4743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1829C-040F-41ED-B1C7-E7D0EABCCBF7}" type="datetimeFigureOut">
              <a:rPr lang="en-CA" smtClean="0"/>
              <a:t>2023-03-13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B14E3-B4C2-6640-496E-61414DE10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4F960-4197-9DDA-CDC8-7CFFE2B91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61753-B4B7-4623-8F59-AACBFCA4B05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4893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64C64-6E2E-90A4-B9CC-348EFB0AD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0517C-3AB9-2AA9-53EE-BB79EE130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F8AA0-B510-3C52-E92B-E4BE0633F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1829C-040F-41ED-B1C7-E7D0EABCCBF7}" type="datetimeFigureOut">
              <a:rPr lang="en-CA" smtClean="0"/>
              <a:t>2023-03-13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41E45-EC14-3CBA-4411-5C770054E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032AF-D694-535C-6F44-428CF2087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61753-B4B7-4623-8F59-AACBFCA4B05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984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B7F1E-5B51-BE6D-C612-BC67947F1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C9BB2-7AB1-11A4-DEE4-5A266C66A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98D49-02C9-F876-C4FB-5CFEF6D77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1829C-040F-41ED-B1C7-E7D0EABCCBF7}" type="datetimeFigureOut">
              <a:rPr lang="en-CA" smtClean="0"/>
              <a:t>2023-03-13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C2792-2AF0-B8F5-5B7B-A34A9E584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AB9A8-1C63-F982-DCEF-ECA5635D4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61753-B4B7-4623-8F59-AACBFCA4B05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9516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28FFC-74A5-FD37-DC93-A9E807E35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8B017-19DB-98A1-AD60-7E165978BB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B890DD-B659-F9B3-AD0B-CF4C7BD68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072861-542F-15DF-26C5-05495EE84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1829C-040F-41ED-B1C7-E7D0EABCCBF7}" type="datetimeFigureOut">
              <a:rPr lang="en-CA" smtClean="0"/>
              <a:t>2023-03-13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0DF68-0875-6A51-0E48-C869561D6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195EFC-85AD-89D1-2AF1-981117533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61753-B4B7-4623-8F59-AACBFCA4B05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64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43A16-1A84-D4E7-60C1-548932D2A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0C359-2B0F-F0CA-388C-8C7AA7759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B5314E-8D8E-180C-F2A1-583CF2708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1B30A2-9143-B941-CEC4-0DB6C4806D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CB449E-4CDB-7B12-8007-0F1B73E3A4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801FC6-A94F-4A31-4758-2B66B29CF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1829C-040F-41ED-B1C7-E7D0EABCCBF7}" type="datetimeFigureOut">
              <a:rPr lang="en-CA" smtClean="0"/>
              <a:t>2023-03-13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C74D02-C387-0412-4990-96FFC51B8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EE1D1F-80FC-6F32-46D8-C4DCD946B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61753-B4B7-4623-8F59-AACBFCA4B05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0482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F8186-332D-9C13-E247-66034886B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62B61E-0205-E427-A2C6-D3C36F55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1829C-040F-41ED-B1C7-E7D0EABCCBF7}" type="datetimeFigureOut">
              <a:rPr lang="en-CA" smtClean="0"/>
              <a:t>2023-03-13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06521C-015A-4DE1-EC20-5511B1FFF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5FFAA7-9007-67C6-0974-1750D1D53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61753-B4B7-4623-8F59-AACBFCA4B05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9572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4E5C9A-8CEE-66D7-53CD-E29AAE901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1829C-040F-41ED-B1C7-E7D0EABCCBF7}" type="datetimeFigureOut">
              <a:rPr lang="en-CA" smtClean="0"/>
              <a:t>2023-03-13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F600E1-34A3-0131-2433-573FB93A5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868704-E734-FA91-B4F0-BF45E57C0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61753-B4B7-4623-8F59-AACBFCA4B05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339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BD8E0-BFA5-C3F9-1E2A-8EC3BF0AC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0B5B8-78F4-652C-CD52-DE5EAD5BB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FFD4B8-73E7-D45D-4698-EB140BAD9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E6BD7-2D21-408C-9453-033B62391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1829C-040F-41ED-B1C7-E7D0EABCCBF7}" type="datetimeFigureOut">
              <a:rPr lang="en-CA" smtClean="0"/>
              <a:t>2023-03-13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CF871-18A2-1282-B349-A612FFFF8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F884D8-6C82-62ED-D6C6-EEF127935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61753-B4B7-4623-8F59-AACBFCA4B05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3669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0CAEE-6253-0974-02D1-77341C9CE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1B2EB6-73E0-1E2E-4F5C-5C4518B94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565C3-0D80-93C4-2A9F-56D785B6E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CECDAC-D666-50CE-D0C6-2331A03D3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1829C-040F-41ED-B1C7-E7D0EABCCBF7}" type="datetimeFigureOut">
              <a:rPr lang="en-CA" smtClean="0"/>
              <a:t>2023-03-13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DBEF23-2192-3C06-CAD5-E5EC0C1BF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FACBB1-BDE2-6693-F9F9-A5591BCD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61753-B4B7-4623-8F59-AACBFCA4B05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686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1D162D-7E9E-F2A8-9CD4-7CB0EAD27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F5446-5973-24DD-D009-9A3EB2398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96256-9447-128A-B495-26F174730C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1829C-040F-41ED-B1C7-E7D0EABCCBF7}" type="datetimeFigureOut">
              <a:rPr lang="en-CA" smtClean="0"/>
              <a:t>2023-03-13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1C5FD-2381-94F6-877C-C7F4BCB548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2AE4F-9E9C-131C-5A41-2B13D06D0B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61753-B4B7-4623-8F59-AACBFCA4B05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187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C5843-69B4-61DA-263F-9709234AE2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Taiwan MMN Experiment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27154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A35D5-5AE8-51B1-1608-DE7E0E3A0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65" y="113198"/>
            <a:ext cx="5674567" cy="1174426"/>
          </a:xfrm>
        </p:spPr>
        <p:txBody>
          <a:bodyPr>
            <a:noAutofit/>
          </a:bodyPr>
          <a:lstStyle/>
          <a:p>
            <a:r>
              <a:rPr lang="en-US" sz="4000" dirty="0"/>
              <a:t>Experimental Design - Blocks</a:t>
            </a:r>
            <a:endParaRPr lang="en-CA" sz="4000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8714E0B-5812-5D28-E127-31405F167D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7364412"/>
              </p:ext>
            </p:extLst>
          </p:nvPr>
        </p:nvGraphicFramePr>
        <p:xfrm>
          <a:off x="2751752" y="2116125"/>
          <a:ext cx="6159759" cy="3239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7667">
                  <a:extLst>
                    <a:ext uri="{9D8B030D-6E8A-4147-A177-3AD203B41FA5}">
                      <a16:colId xmlns:a16="http://schemas.microsoft.com/office/drawing/2014/main" val="3681433395"/>
                    </a:ext>
                  </a:extLst>
                </a:gridCol>
                <a:gridCol w="1522705">
                  <a:extLst>
                    <a:ext uri="{9D8B030D-6E8A-4147-A177-3AD203B41FA5}">
                      <a16:colId xmlns:a16="http://schemas.microsoft.com/office/drawing/2014/main" val="1945650650"/>
                    </a:ext>
                  </a:extLst>
                </a:gridCol>
                <a:gridCol w="2099387">
                  <a:extLst>
                    <a:ext uri="{9D8B030D-6E8A-4147-A177-3AD203B41FA5}">
                      <a16:colId xmlns:a16="http://schemas.microsoft.com/office/drawing/2014/main" val="3737855636"/>
                    </a:ext>
                  </a:extLst>
                </a:gridCol>
              </a:tblGrid>
              <a:tr h="2518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 (s11, s12, s13)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Deviant (s2)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Marker *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983944"/>
                  </a:ext>
                </a:extLst>
              </a:tr>
              <a:tr h="4789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Neutral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Angry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s27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093159"/>
                  </a:ext>
                </a:extLst>
              </a:tr>
              <a:tr h="4789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Angry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Neutral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s28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302586"/>
                  </a:ext>
                </a:extLst>
              </a:tr>
              <a:tr h="4789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Neutral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s29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087009"/>
                  </a:ext>
                </a:extLst>
              </a:tr>
              <a:tr h="4789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Neutral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s30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658977"/>
                  </a:ext>
                </a:extLst>
              </a:tr>
              <a:tr h="4789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Neutral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s31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953751"/>
                  </a:ext>
                </a:extLst>
              </a:tr>
              <a:tr h="4789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Neutral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s32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93582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AF5BEEE-DA15-5942-6587-CC844252570C}"/>
              </a:ext>
            </a:extLst>
          </p:cNvPr>
          <p:cNvSpPr txBox="1"/>
          <p:nvPr/>
        </p:nvSpPr>
        <p:spPr>
          <a:xfrm>
            <a:off x="1707502" y="1287624"/>
            <a:ext cx="8462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presentation was offset according to subject (</a:t>
            </a:r>
            <a:r>
              <a:rPr lang="en-US" dirty="0" err="1"/>
              <a:t>ie</a:t>
            </a:r>
            <a:r>
              <a:rPr lang="en-US" dirty="0"/>
              <a:t>. sub1 started at Neutral/Angry, sub2 started at Angry/Neutral etc.)</a:t>
            </a:r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BD3AD8-95F2-A6F8-3EF8-0D29EBCD340F}"/>
              </a:ext>
            </a:extLst>
          </p:cNvPr>
          <p:cNvSpPr txBox="1"/>
          <p:nvPr/>
        </p:nvSpPr>
        <p:spPr>
          <a:xfrm>
            <a:off x="3582955" y="5385710"/>
            <a:ext cx="5328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Block markers are present at both the beginning and end of each block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00482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76923F5-A50D-8600-3648-2C8B730A15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9873392"/>
              </p:ext>
            </p:extLst>
          </p:nvPr>
        </p:nvGraphicFramePr>
        <p:xfrm>
          <a:off x="838200" y="1666985"/>
          <a:ext cx="10515600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45898939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79152033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4234749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79925118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607521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Sound Stimulus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Condition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Stim Code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in trial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in block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245147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First sound in standard pair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s12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85052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Second sound in standard pair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s13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02478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Second sound in deviant pair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s11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779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Deviant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First sound in deviant pair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84219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66373C9-F1BE-729C-FD1D-9E01B91491E7}"/>
              </a:ext>
            </a:extLst>
          </p:cNvPr>
          <p:cNvSpPr txBox="1"/>
          <p:nvPr/>
        </p:nvSpPr>
        <p:spPr>
          <a:xfrm>
            <a:off x="4370982" y="915969"/>
            <a:ext cx="6986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Blocks consisted of 25 trials in which the deviant was presented twice</a:t>
            </a:r>
          </a:p>
          <a:p>
            <a:pPr marL="285750" indent="-285750">
              <a:buFontTx/>
              <a:buChar char="-"/>
            </a:pPr>
            <a:r>
              <a:rPr lang="en-US" dirty="0"/>
              <a:t>Event pairs were randomly distributed within a trial</a:t>
            </a: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7B5E5D-60EB-C206-A54A-50C13E184792}"/>
              </a:ext>
            </a:extLst>
          </p:cNvPr>
          <p:cNvSpPr txBox="1"/>
          <p:nvPr/>
        </p:nvSpPr>
        <p:spPr>
          <a:xfrm>
            <a:off x="2179781" y="6334053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0.6s</a:t>
            </a:r>
            <a:endParaRPr lang="en-CA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CF9BA5A-E883-19EB-E8C3-6BDA9336F537}"/>
              </a:ext>
            </a:extLst>
          </p:cNvPr>
          <p:cNvCxnSpPr>
            <a:cxnSpLocks/>
          </p:cNvCxnSpPr>
          <p:nvPr/>
        </p:nvCxnSpPr>
        <p:spPr>
          <a:xfrm>
            <a:off x="838200" y="5623759"/>
            <a:ext cx="1090904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C0A3187-F2CB-03FA-2EA4-5B587CF75952}"/>
              </a:ext>
            </a:extLst>
          </p:cNvPr>
          <p:cNvSpPr txBox="1"/>
          <p:nvPr/>
        </p:nvSpPr>
        <p:spPr>
          <a:xfrm>
            <a:off x="1147666" y="5119906"/>
            <a:ext cx="1156996" cy="9233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First Standard (s12)</a:t>
            </a:r>
            <a:endParaRPr lang="en-C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01B5A3-92CF-9139-A30D-447DEBA72DD6}"/>
              </a:ext>
            </a:extLst>
          </p:cNvPr>
          <p:cNvSpPr txBox="1"/>
          <p:nvPr/>
        </p:nvSpPr>
        <p:spPr>
          <a:xfrm>
            <a:off x="2614128" y="5119906"/>
            <a:ext cx="1156996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Second Standard (s13)</a:t>
            </a:r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99C810-F33E-D176-F1BA-8076FDB9F905}"/>
              </a:ext>
            </a:extLst>
          </p:cNvPr>
          <p:cNvSpPr txBox="1"/>
          <p:nvPr/>
        </p:nvSpPr>
        <p:spPr>
          <a:xfrm>
            <a:off x="4080590" y="5119906"/>
            <a:ext cx="1156996" cy="92333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Deviant Standard (s11)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A7D96E-1A64-747E-9412-42A6ECA7BF57}"/>
              </a:ext>
            </a:extLst>
          </p:cNvPr>
          <p:cNvSpPr txBox="1"/>
          <p:nvPr/>
        </p:nvSpPr>
        <p:spPr>
          <a:xfrm>
            <a:off x="5547052" y="5133702"/>
            <a:ext cx="115699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Deviant (s2)</a:t>
            </a:r>
          </a:p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10C551B-4486-EFB3-B08C-9C72DAA42FA6}"/>
              </a:ext>
            </a:extLst>
          </p:cNvPr>
          <p:cNvGrpSpPr/>
          <p:nvPr/>
        </p:nvGrpSpPr>
        <p:grpSpPr>
          <a:xfrm>
            <a:off x="3771124" y="6127612"/>
            <a:ext cx="309466" cy="270587"/>
            <a:chOff x="3771124" y="6288833"/>
            <a:chExt cx="309466" cy="27058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19D3584-1C75-8D82-0F0C-8CFBCFCCCBB9}"/>
                </a:ext>
              </a:extLst>
            </p:cNvPr>
            <p:cNvCxnSpPr/>
            <p:nvPr/>
          </p:nvCxnSpPr>
          <p:spPr>
            <a:xfrm>
              <a:off x="3771124" y="6419461"/>
              <a:ext cx="309466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AB13175-3EC3-212F-498A-662B9F46687F}"/>
                </a:ext>
              </a:extLst>
            </p:cNvPr>
            <p:cNvCxnSpPr/>
            <p:nvPr/>
          </p:nvCxnSpPr>
          <p:spPr>
            <a:xfrm>
              <a:off x="3771124" y="6288833"/>
              <a:ext cx="0" cy="27058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1F4960C-1EC7-3156-3D93-5093940ABB6F}"/>
                </a:ext>
              </a:extLst>
            </p:cNvPr>
            <p:cNvCxnSpPr/>
            <p:nvPr/>
          </p:nvCxnSpPr>
          <p:spPr>
            <a:xfrm>
              <a:off x="4080590" y="6288833"/>
              <a:ext cx="0" cy="27058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6B12E2D-F069-712D-D168-EA71F2A5B09F}"/>
              </a:ext>
            </a:extLst>
          </p:cNvPr>
          <p:cNvGrpSpPr/>
          <p:nvPr/>
        </p:nvGrpSpPr>
        <p:grpSpPr>
          <a:xfrm>
            <a:off x="5234110" y="6112329"/>
            <a:ext cx="309466" cy="270587"/>
            <a:chOff x="3771124" y="6288833"/>
            <a:chExt cx="309466" cy="27058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8B62B9A-9E51-F72F-8CC5-5E680C4A83F2}"/>
                </a:ext>
              </a:extLst>
            </p:cNvPr>
            <p:cNvCxnSpPr/>
            <p:nvPr/>
          </p:nvCxnSpPr>
          <p:spPr>
            <a:xfrm>
              <a:off x="3771124" y="6419461"/>
              <a:ext cx="309466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9813B3A-AA63-3251-6FF5-1160471DDF36}"/>
                </a:ext>
              </a:extLst>
            </p:cNvPr>
            <p:cNvCxnSpPr/>
            <p:nvPr/>
          </p:nvCxnSpPr>
          <p:spPr>
            <a:xfrm>
              <a:off x="3771124" y="6288833"/>
              <a:ext cx="0" cy="27058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181BFB0-7ECB-524D-8522-3790A77BA1EE}"/>
                </a:ext>
              </a:extLst>
            </p:cNvPr>
            <p:cNvCxnSpPr/>
            <p:nvPr/>
          </p:nvCxnSpPr>
          <p:spPr>
            <a:xfrm>
              <a:off x="4080590" y="6288833"/>
              <a:ext cx="0" cy="27058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68AEA89-3E63-7323-54BE-8A1946F47D84}"/>
              </a:ext>
            </a:extLst>
          </p:cNvPr>
          <p:cNvGrpSpPr/>
          <p:nvPr/>
        </p:nvGrpSpPr>
        <p:grpSpPr>
          <a:xfrm>
            <a:off x="2308137" y="6124578"/>
            <a:ext cx="309466" cy="270587"/>
            <a:chOff x="3771124" y="6288833"/>
            <a:chExt cx="309466" cy="27058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2BAE97A-5A0C-5941-6DBA-BF71450AECE4}"/>
                </a:ext>
              </a:extLst>
            </p:cNvPr>
            <p:cNvCxnSpPr/>
            <p:nvPr/>
          </p:nvCxnSpPr>
          <p:spPr>
            <a:xfrm>
              <a:off x="3771124" y="6419461"/>
              <a:ext cx="309466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7270034-34C3-8A18-D430-817905A839EE}"/>
                </a:ext>
              </a:extLst>
            </p:cNvPr>
            <p:cNvCxnSpPr/>
            <p:nvPr/>
          </p:nvCxnSpPr>
          <p:spPr>
            <a:xfrm>
              <a:off x="3771124" y="6288833"/>
              <a:ext cx="0" cy="27058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CA11936-B3F4-B0B6-65CD-2B51A535DEF4}"/>
                </a:ext>
              </a:extLst>
            </p:cNvPr>
            <p:cNvCxnSpPr/>
            <p:nvPr/>
          </p:nvCxnSpPr>
          <p:spPr>
            <a:xfrm>
              <a:off x="4080590" y="6288833"/>
              <a:ext cx="0" cy="27058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89584FEE-2116-5CE2-C2F4-1E0CF0C1149A}"/>
              </a:ext>
            </a:extLst>
          </p:cNvPr>
          <p:cNvSpPr/>
          <p:nvPr/>
        </p:nvSpPr>
        <p:spPr>
          <a:xfrm>
            <a:off x="6844978" y="5133702"/>
            <a:ext cx="149290" cy="90953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7ADEA50-0F77-1D04-D231-82D5D4AB04D4}"/>
              </a:ext>
            </a:extLst>
          </p:cNvPr>
          <p:cNvSpPr/>
          <p:nvPr/>
        </p:nvSpPr>
        <p:spPr>
          <a:xfrm>
            <a:off x="7714732" y="5140600"/>
            <a:ext cx="149290" cy="9095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EFE8F56-714C-388B-8F42-C44E3723B752}"/>
              </a:ext>
            </a:extLst>
          </p:cNvPr>
          <p:cNvSpPr/>
          <p:nvPr/>
        </p:nvSpPr>
        <p:spPr>
          <a:xfrm>
            <a:off x="7136107" y="5133702"/>
            <a:ext cx="149290" cy="9095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7BA0FF1-7E46-172D-9566-DD87B6A2E418}"/>
              </a:ext>
            </a:extLst>
          </p:cNvPr>
          <p:cNvSpPr/>
          <p:nvPr/>
        </p:nvSpPr>
        <p:spPr>
          <a:xfrm>
            <a:off x="7427236" y="5133702"/>
            <a:ext cx="149290" cy="90953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3FD08B1-2621-6735-B2F7-1BFC90485280}"/>
              </a:ext>
            </a:extLst>
          </p:cNvPr>
          <p:cNvSpPr/>
          <p:nvPr/>
        </p:nvSpPr>
        <p:spPr>
          <a:xfrm>
            <a:off x="9451060" y="5147498"/>
            <a:ext cx="149290" cy="9095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C25FF77-F07A-3AEF-6CC2-4EC5231CEDB9}"/>
              </a:ext>
            </a:extLst>
          </p:cNvPr>
          <p:cNvSpPr/>
          <p:nvPr/>
        </p:nvSpPr>
        <p:spPr>
          <a:xfrm>
            <a:off x="9162202" y="5147498"/>
            <a:ext cx="149290" cy="90953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11530E5-3588-AF83-D5E0-145BC2E6E61C}"/>
              </a:ext>
            </a:extLst>
          </p:cNvPr>
          <p:cNvSpPr/>
          <p:nvPr/>
        </p:nvSpPr>
        <p:spPr>
          <a:xfrm>
            <a:off x="8004952" y="5133702"/>
            <a:ext cx="149290" cy="90953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4F651F5-DF51-CB5B-C2A5-24DB0E5CC3F6}"/>
              </a:ext>
            </a:extLst>
          </p:cNvPr>
          <p:cNvSpPr/>
          <p:nvPr/>
        </p:nvSpPr>
        <p:spPr>
          <a:xfrm>
            <a:off x="8874706" y="5140600"/>
            <a:ext cx="149290" cy="9095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E85E3C0-FE94-4A65-385A-F1499E68F6F2}"/>
              </a:ext>
            </a:extLst>
          </p:cNvPr>
          <p:cNvSpPr/>
          <p:nvPr/>
        </p:nvSpPr>
        <p:spPr>
          <a:xfrm>
            <a:off x="8296081" y="5133702"/>
            <a:ext cx="149290" cy="9095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430647E-1098-912A-1D31-7423B499378B}"/>
              </a:ext>
            </a:extLst>
          </p:cNvPr>
          <p:cNvSpPr/>
          <p:nvPr/>
        </p:nvSpPr>
        <p:spPr>
          <a:xfrm>
            <a:off x="8587210" y="5133702"/>
            <a:ext cx="149290" cy="90953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8A08A1E-8EE6-3D9C-CB86-6BF1828B3C9F}"/>
              </a:ext>
            </a:extLst>
          </p:cNvPr>
          <p:cNvSpPr/>
          <p:nvPr/>
        </p:nvSpPr>
        <p:spPr>
          <a:xfrm>
            <a:off x="9739918" y="5140600"/>
            <a:ext cx="149290" cy="90953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49C19A1-6FB5-DA2E-085A-8BEC6F90F20F}"/>
              </a:ext>
            </a:extLst>
          </p:cNvPr>
          <p:cNvSpPr/>
          <p:nvPr/>
        </p:nvSpPr>
        <p:spPr>
          <a:xfrm>
            <a:off x="10609672" y="5147498"/>
            <a:ext cx="149290" cy="9095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A909912-B04C-017F-D423-6C2180552088}"/>
              </a:ext>
            </a:extLst>
          </p:cNvPr>
          <p:cNvSpPr/>
          <p:nvPr/>
        </p:nvSpPr>
        <p:spPr>
          <a:xfrm>
            <a:off x="10031047" y="5140600"/>
            <a:ext cx="149290" cy="9095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251FA68-F2C6-EB88-2E89-AD21E322ACCF}"/>
              </a:ext>
            </a:extLst>
          </p:cNvPr>
          <p:cNvSpPr/>
          <p:nvPr/>
        </p:nvSpPr>
        <p:spPr>
          <a:xfrm>
            <a:off x="10322176" y="5140600"/>
            <a:ext cx="149290" cy="90953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F3BAE0C-7A65-CD74-DFFA-8438CC4CADBB}"/>
              </a:ext>
            </a:extLst>
          </p:cNvPr>
          <p:cNvSpPr/>
          <p:nvPr/>
        </p:nvSpPr>
        <p:spPr>
          <a:xfrm>
            <a:off x="11182540" y="5155174"/>
            <a:ext cx="149290" cy="9095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B536FA8-E5E4-419C-C822-3B504ADA2F33}"/>
              </a:ext>
            </a:extLst>
          </p:cNvPr>
          <p:cNvSpPr/>
          <p:nvPr/>
        </p:nvSpPr>
        <p:spPr>
          <a:xfrm>
            <a:off x="10895044" y="5148276"/>
            <a:ext cx="149290" cy="90953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8" name="Title 1">
            <a:extLst>
              <a:ext uri="{FF2B5EF4-FFF2-40B4-BE49-F238E27FC236}">
                <a16:creationId xmlns:a16="http://schemas.microsoft.com/office/drawing/2014/main" id="{1A7B521D-81DC-48D6-A4B4-31C1E7298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65" y="113198"/>
            <a:ext cx="5674567" cy="1174426"/>
          </a:xfrm>
        </p:spPr>
        <p:txBody>
          <a:bodyPr>
            <a:noAutofit/>
          </a:bodyPr>
          <a:lstStyle/>
          <a:p>
            <a:r>
              <a:rPr lang="en-US" sz="4000" dirty="0"/>
              <a:t>Experimental Design - Trials</a:t>
            </a:r>
            <a:endParaRPr lang="en-CA" sz="4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07B5B41-83FA-22EE-9036-65D736181050}"/>
              </a:ext>
            </a:extLst>
          </p:cNvPr>
          <p:cNvSpPr txBox="1"/>
          <p:nvPr/>
        </p:nvSpPr>
        <p:spPr>
          <a:xfrm>
            <a:off x="0" y="4581741"/>
            <a:ext cx="148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Trial example:</a:t>
            </a:r>
            <a:endParaRPr lang="en-CA" dirty="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1D70DE6-BA44-AA47-CB9B-F3A898B91F4D}"/>
              </a:ext>
            </a:extLst>
          </p:cNvPr>
          <p:cNvGrpSpPr/>
          <p:nvPr/>
        </p:nvGrpSpPr>
        <p:grpSpPr>
          <a:xfrm>
            <a:off x="1147922" y="4801983"/>
            <a:ext cx="1139517" cy="369332"/>
            <a:chOff x="1147666" y="4792052"/>
            <a:chExt cx="1139517" cy="369332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FC67601-C93C-D8E2-CF81-0BF4F88B2809}"/>
                </a:ext>
              </a:extLst>
            </p:cNvPr>
            <p:cNvSpPr txBox="1"/>
            <p:nvPr/>
          </p:nvSpPr>
          <p:spPr>
            <a:xfrm>
              <a:off x="1434334" y="4792052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0.5s</a:t>
              </a:r>
              <a:endParaRPr lang="en-CA" dirty="0"/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6DB76D4-C842-E08B-175B-5115647556FD}"/>
                </a:ext>
              </a:extLst>
            </p:cNvPr>
            <p:cNvCxnSpPr>
              <a:endCxn id="39" idx="3"/>
            </p:cNvCxnSpPr>
            <p:nvPr/>
          </p:nvCxnSpPr>
          <p:spPr>
            <a:xfrm flipH="1" flipV="1">
              <a:off x="2000515" y="4976718"/>
              <a:ext cx="286668" cy="1252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8E0B34B8-17E3-B00B-F61A-3077EE26CA7F}"/>
                </a:ext>
              </a:extLst>
            </p:cNvPr>
            <p:cNvCxnSpPr>
              <a:endCxn id="39" idx="1"/>
            </p:cNvCxnSpPr>
            <p:nvPr/>
          </p:nvCxnSpPr>
          <p:spPr>
            <a:xfrm flipV="1">
              <a:off x="1147666" y="4976718"/>
              <a:ext cx="286668" cy="1114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2AF32EF0-0F79-FF5D-443F-301E6F586A5F}"/>
              </a:ext>
            </a:extLst>
          </p:cNvPr>
          <p:cNvGrpSpPr/>
          <p:nvPr/>
        </p:nvGrpSpPr>
        <p:grpSpPr>
          <a:xfrm>
            <a:off x="5563622" y="4824207"/>
            <a:ext cx="1139517" cy="369332"/>
            <a:chOff x="1147666" y="4792052"/>
            <a:chExt cx="1139517" cy="369332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276AC73-4E5B-383F-6A99-FEC91FBD5230}"/>
                </a:ext>
              </a:extLst>
            </p:cNvPr>
            <p:cNvSpPr txBox="1"/>
            <p:nvPr/>
          </p:nvSpPr>
          <p:spPr>
            <a:xfrm>
              <a:off x="1434334" y="4792052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0.5s</a:t>
              </a:r>
              <a:endParaRPr lang="en-CA" dirty="0"/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0359A46-1A6B-0294-87BE-E4CC1C688D8C}"/>
                </a:ext>
              </a:extLst>
            </p:cNvPr>
            <p:cNvCxnSpPr>
              <a:endCxn id="77" idx="3"/>
            </p:cNvCxnSpPr>
            <p:nvPr/>
          </p:nvCxnSpPr>
          <p:spPr>
            <a:xfrm flipH="1" flipV="1">
              <a:off x="2000515" y="4976718"/>
              <a:ext cx="286668" cy="1252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F4DBDFB-4D03-77C2-C81B-A1D5987B019F}"/>
                </a:ext>
              </a:extLst>
            </p:cNvPr>
            <p:cNvCxnSpPr>
              <a:endCxn id="77" idx="1"/>
            </p:cNvCxnSpPr>
            <p:nvPr/>
          </p:nvCxnSpPr>
          <p:spPr>
            <a:xfrm flipV="1">
              <a:off x="1147666" y="4976718"/>
              <a:ext cx="286668" cy="1114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64C6E3B-5A8E-11EB-73CE-4959A7176360}"/>
              </a:ext>
            </a:extLst>
          </p:cNvPr>
          <p:cNvGrpSpPr/>
          <p:nvPr/>
        </p:nvGrpSpPr>
        <p:grpSpPr>
          <a:xfrm>
            <a:off x="4079028" y="4817835"/>
            <a:ext cx="1139517" cy="369332"/>
            <a:chOff x="1147666" y="4792052"/>
            <a:chExt cx="1139517" cy="369332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BEB40A8-7F96-797E-245E-73870F24FF02}"/>
                </a:ext>
              </a:extLst>
            </p:cNvPr>
            <p:cNvSpPr txBox="1"/>
            <p:nvPr/>
          </p:nvSpPr>
          <p:spPr>
            <a:xfrm>
              <a:off x="1434334" y="4792052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0.5s</a:t>
              </a:r>
              <a:endParaRPr lang="en-CA" dirty="0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5F67B9C-DABE-DD61-42F3-ABB532E60F84}"/>
                </a:ext>
              </a:extLst>
            </p:cNvPr>
            <p:cNvCxnSpPr>
              <a:endCxn id="81" idx="3"/>
            </p:cNvCxnSpPr>
            <p:nvPr/>
          </p:nvCxnSpPr>
          <p:spPr>
            <a:xfrm flipH="1" flipV="1">
              <a:off x="2000515" y="4976718"/>
              <a:ext cx="286668" cy="1252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91AC5AD0-0B4B-5E51-BDFA-62E21319212B}"/>
                </a:ext>
              </a:extLst>
            </p:cNvPr>
            <p:cNvCxnSpPr>
              <a:endCxn id="81" idx="1"/>
            </p:cNvCxnSpPr>
            <p:nvPr/>
          </p:nvCxnSpPr>
          <p:spPr>
            <a:xfrm flipV="1">
              <a:off x="1147666" y="4976718"/>
              <a:ext cx="286668" cy="1114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4F3E408-9BE4-1F91-D189-8E194A127EC3}"/>
              </a:ext>
            </a:extLst>
          </p:cNvPr>
          <p:cNvGrpSpPr/>
          <p:nvPr/>
        </p:nvGrpSpPr>
        <p:grpSpPr>
          <a:xfrm>
            <a:off x="2613475" y="4801983"/>
            <a:ext cx="1139517" cy="369332"/>
            <a:chOff x="1147666" y="4792052"/>
            <a:chExt cx="1139517" cy="369332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76263A9-3DB9-7D2A-BF0B-786561CE5599}"/>
                </a:ext>
              </a:extLst>
            </p:cNvPr>
            <p:cNvSpPr txBox="1"/>
            <p:nvPr/>
          </p:nvSpPr>
          <p:spPr>
            <a:xfrm>
              <a:off x="1434334" y="4792052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0.5s</a:t>
              </a:r>
              <a:endParaRPr lang="en-CA" dirty="0"/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CE90458-FC4F-CA62-D8D2-9AA4450C5369}"/>
                </a:ext>
              </a:extLst>
            </p:cNvPr>
            <p:cNvCxnSpPr>
              <a:endCxn id="85" idx="3"/>
            </p:cNvCxnSpPr>
            <p:nvPr/>
          </p:nvCxnSpPr>
          <p:spPr>
            <a:xfrm flipH="1" flipV="1">
              <a:off x="2000515" y="4976718"/>
              <a:ext cx="286668" cy="1252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CE9D406-AE22-CB3A-E7E6-E3298C275211}"/>
                </a:ext>
              </a:extLst>
            </p:cNvPr>
            <p:cNvCxnSpPr>
              <a:endCxn id="85" idx="1"/>
            </p:cNvCxnSpPr>
            <p:nvPr/>
          </p:nvCxnSpPr>
          <p:spPr>
            <a:xfrm flipV="1">
              <a:off x="1147666" y="4976718"/>
              <a:ext cx="286668" cy="1114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8E730F25-D336-6BCF-54FB-78B992662D5C}"/>
              </a:ext>
            </a:extLst>
          </p:cNvPr>
          <p:cNvSpPr txBox="1"/>
          <p:nvPr/>
        </p:nvSpPr>
        <p:spPr>
          <a:xfrm>
            <a:off x="5101085" y="6308958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0.6s</a:t>
            </a:r>
            <a:endParaRPr lang="en-CA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2893536-E545-8E64-2B95-E8580971EC48}"/>
              </a:ext>
            </a:extLst>
          </p:cNvPr>
          <p:cNvSpPr txBox="1"/>
          <p:nvPr/>
        </p:nvSpPr>
        <p:spPr>
          <a:xfrm>
            <a:off x="3640433" y="6341729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0.6s</a:t>
            </a:r>
            <a:endParaRPr lang="en-CA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B91DF2-F4AE-E050-F22F-050167069A6C}"/>
              </a:ext>
            </a:extLst>
          </p:cNvPr>
          <p:cNvSpPr txBox="1"/>
          <p:nvPr/>
        </p:nvSpPr>
        <p:spPr>
          <a:xfrm>
            <a:off x="6355243" y="6148242"/>
            <a:ext cx="5391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early datasets inverted presentation of Deviant and Deviant Standard</a:t>
            </a:r>
          </a:p>
        </p:txBody>
      </p:sp>
    </p:spTree>
    <p:extLst>
      <p:ext uri="{BB962C8B-B14F-4D97-AF65-F5344CB8AC3E}">
        <p14:creationId xmlns:p14="http://schemas.microsoft.com/office/powerpoint/2010/main" val="832397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</TotalTime>
  <Words>188</Words>
  <Application>Microsoft Office PowerPoint</Application>
  <PresentationFormat>Widescreen</PresentationFormat>
  <Paragraphs>65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Taiwan MMN Experiment</vt:lpstr>
      <vt:lpstr>Experimental Design - Blocks</vt:lpstr>
      <vt:lpstr>Experimental Design - Trials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Taiwan MMN data</dc:title>
  <dc:creator>KJ Woudsma</dc:creator>
  <cp:lastModifiedBy>KJ Woudsma</cp:lastModifiedBy>
  <cp:revision>6</cp:revision>
  <dcterms:created xsi:type="dcterms:W3CDTF">2023-03-06T19:55:46Z</dcterms:created>
  <dcterms:modified xsi:type="dcterms:W3CDTF">2023-03-13T18:43:40Z</dcterms:modified>
</cp:coreProperties>
</file>