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718" r:id="rId1"/>
  </p:sldMasterIdLst>
  <p:notesMasterIdLst>
    <p:notesMasterId r:id="rId12"/>
  </p:notesMasterIdLst>
  <p:sldIdLst>
    <p:sldId id="352" r:id="rId2"/>
    <p:sldId id="257" r:id="rId3"/>
    <p:sldId id="348" r:id="rId4"/>
    <p:sldId id="349" r:id="rId5"/>
    <p:sldId id="260" r:id="rId6"/>
    <p:sldId id="350" r:id="rId7"/>
    <p:sldId id="303" r:id="rId8"/>
    <p:sldId id="304" r:id="rId9"/>
    <p:sldId id="353" r:id="rId10"/>
    <p:sldId id="29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EBEA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3C2F39-CA82-4834-8B17-E3A68753FC6E}">
  <a:tblStyle styleId="{E83C2F39-CA82-4834-8B17-E3A68753FC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5"/>
    <p:restoredTop sz="94692"/>
  </p:normalViewPr>
  <p:slideViewPr>
    <p:cSldViewPr snapToGrid="0">
      <p:cViewPr varScale="1">
        <p:scale>
          <a:sx n="127" d="100"/>
          <a:sy n="127" d="100"/>
        </p:scale>
        <p:origin x="184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85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ab8d1ca927_3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ab8d1ca927_3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42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226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494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ab8d1ca927_3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ab8d1ca927_3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d1e87cec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d1e87cec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ab8d1ca927_3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9" name="Google Shape;1719;gab8d1ca927_3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2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rot="-5911893" flipH="1">
            <a:off x="-358275" y="-757650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7"/>
          <p:cNvSpPr/>
          <p:nvPr/>
        </p:nvSpPr>
        <p:spPr>
          <a:xfrm rot="-515846" flipH="1">
            <a:off x="-1764995" y="-321140"/>
            <a:ext cx="4858752" cy="98474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7"/>
          <p:cNvSpPr/>
          <p:nvPr/>
        </p:nvSpPr>
        <p:spPr>
          <a:xfrm flipH="1">
            <a:off x="-1788061" y="-312190"/>
            <a:ext cx="4906095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67"/>
          <p:cNvSpPr/>
          <p:nvPr/>
        </p:nvSpPr>
        <p:spPr>
          <a:xfrm rot="4888107" flipH="1">
            <a:off x="1137128" y="4138487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67"/>
          <p:cNvSpPr/>
          <p:nvPr/>
        </p:nvSpPr>
        <p:spPr>
          <a:xfrm rot="-9922098" flipH="1">
            <a:off x="-1214868" y="4347472"/>
            <a:ext cx="4858620" cy="98475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7"/>
          <p:cNvSpPr/>
          <p:nvPr/>
        </p:nvSpPr>
        <p:spPr>
          <a:xfrm rot="-10346708" flipH="1">
            <a:off x="-752392" y="4478612"/>
            <a:ext cx="4905724" cy="106005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3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3937512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68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68"/>
          <p:cNvSpPr/>
          <p:nvPr/>
        </p:nvSpPr>
        <p:spPr>
          <a:xfrm rot="10800000" flipH="1">
            <a:off x="4720014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8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5220582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82" name="Google Shape;382;p26"/>
          <p:cNvSpPr/>
          <p:nvPr/>
        </p:nvSpPr>
        <p:spPr>
          <a:xfrm rot="10800000" flipH="1">
            <a:off x="-1381510" y="29851"/>
            <a:ext cx="3370532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6"/>
          <p:cNvSpPr/>
          <p:nvPr/>
        </p:nvSpPr>
        <p:spPr>
          <a:xfrm rot="9732937">
            <a:off x="-1662691" y="-411848"/>
            <a:ext cx="4178350" cy="120119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6"/>
          <p:cNvSpPr/>
          <p:nvPr/>
        </p:nvSpPr>
        <p:spPr>
          <a:xfrm rot="10173584" flipH="1">
            <a:off x="-2452873" y="-344563"/>
            <a:ext cx="4901831" cy="1227025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 rot="5400000" flipH="1">
            <a:off x="2728806" y="598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6"/>
          <p:cNvSpPr/>
          <p:nvPr/>
        </p:nvSpPr>
        <p:spPr>
          <a:xfrm rot="5400000" flipH="1">
            <a:off x="1104144" y="600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6"/>
          <p:cNvSpPr/>
          <p:nvPr/>
        </p:nvSpPr>
        <p:spPr>
          <a:xfrm rot="5400000" flipH="1">
            <a:off x="306356" y="1001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053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/>
          <p:nvPr/>
        </p:nvSpPr>
        <p:spPr>
          <a:xfrm flipH="1">
            <a:off x="-141518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0"/>
          <p:cNvSpPr/>
          <p:nvPr/>
        </p:nvSpPr>
        <p:spPr>
          <a:xfrm rot="10800000" flipH="1">
            <a:off x="-241297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0"/>
          <p:cNvSpPr/>
          <p:nvPr/>
        </p:nvSpPr>
        <p:spPr>
          <a:xfrm rot="-10484947">
            <a:off x="-69791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0"/>
          <p:cNvSpPr/>
          <p:nvPr/>
        </p:nvSpPr>
        <p:spPr>
          <a:xfrm rot="10800000" flipH="1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0"/>
          <p:cNvSpPr/>
          <p:nvPr/>
        </p:nvSpPr>
        <p:spPr>
          <a:xfrm rot="10800000" flipH="1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0"/>
          <p:cNvSpPr/>
          <p:nvPr/>
        </p:nvSpPr>
        <p:spPr>
          <a:xfrm rot="10800000" flipH="1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1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18675" y="1028700"/>
            <a:ext cx="77064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7075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7076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3"/>
          <p:cNvSpPr txBox="1">
            <a:spLocks noGrp="1"/>
          </p:cNvSpPr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2" name="Google Shape;582;p43"/>
          <p:cNvSpPr txBox="1">
            <a:spLocks noGrp="1"/>
          </p:cNvSpPr>
          <p:nvPr>
            <p:ph type="subTitle" idx="1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83" name="Google Shape;583;p43"/>
          <p:cNvSpPr txBox="1">
            <a:spLocks noGrp="1"/>
          </p:cNvSpPr>
          <p:nvPr>
            <p:ph type="subTitle" idx="2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43"/>
          <p:cNvSpPr txBox="1">
            <a:spLocks noGrp="1"/>
          </p:cNvSpPr>
          <p:nvPr>
            <p:ph type="subTitle" idx="3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85" name="Google Shape;585;p43"/>
          <p:cNvSpPr txBox="1">
            <a:spLocks noGrp="1"/>
          </p:cNvSpPr>
          <p:nvPr>
            <p:ph type="subTitle" idx="4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43"/>
          <p:cNvSpPr txBox="1">
            <a:spLocks noGrp="1"/>
          </p:cNvSpPr>
          <p:nvPr>
            <p:ph type="subTitle" idx="5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87" name="Google Shape;587;p43"/>
          <p:cNvSpPr txBox="1">
            <a:spLocks noGrp="1"/>
          </p:cNvSpPr>
          <p:nvPr>
            <p:ph type="subTitle" idx="6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43"/>
          <p:cNvSpPr txBox="1">
            <a:spLocks noGrp="1"/>
          </p:cNvSpPr>
          <p:nvPr>
            <p:ph type="subTitle" idx="7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89" name="Google Shape;589;p43"/>
          <p:cNvSpPr txBox="1">
            <a:spLocks noGrp="1"/>
          </p:cNvSpPr>
          <p:nvPr>
            <p:ph type="subTitle" idx="8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43"/>
          <p:cNvSpPr txBox="1">
            <a:spLocks noGrp="1"/>
          </p:cNvSpPr>
          <p:nvPr>
            <p:ph type="subTitle" idx="9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91" name="Google Shape;591;p43"/>
          <p:cNvSpPr txBox="1">
            <a:spLocks noGrp="1"/>
          </p:cNvSpPr>
          <p:nvPr>
            <p:ph type="subTitle" idx="13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43"/>
          <p:cNvSpPr txBox="1">
            <a:spLocks noGrp="1"/>
          </p:cNvSpPr>
          <p:nvPr>
            <p:ph type="subTitle" idx="14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93" name="Google Shape;593;p43"/>
          <p:cNvSpPr txBox="1">
            <a:spLocks noGrp="1"/>
          </p:cNvSpPr>
          <p:nvPr>
            <p:ph type="subTitle" idx="15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43"/>
          <p:cNvSpPr/>
          <p:nvPr/>
        </p:nvSpPr>
        <p:spPr>
          <a:xfrm>
            <a:off x="5587299" y="-2095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3"/>
          <p:cNvSpPr/>
          <p:nvPr/>
        </p:nvSpPr>
        <p:spPr>
          <a:xfrm rot="10800000" flipH="1">
            <a:off x="6906325" y="-5251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3"/>
          <p:cNvSpPr/>
          <p:nvPr/>
        </p:nvSpPr>
        <p:spPr>
          <a:xfrm rot="-3279262">
            <a:off x="7901589" y="-9730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3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3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3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3"/>
          <p:cNvSpPr/>
          <p:nvPr/>
        </p:nvSpPr>
        <p:spPr>
          <a:xfrm flipH="1">
            <a:off x="-3333926" y="-2107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3"/>
          <p:cNvSpPr/>
          <p:nvPr/>
        </p:nvSpPr>
        <p:spPr>
          <a:xfrm rot="10800000">
            <a:off x="-142195" y="-5263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3"/>
          <p:cNvSpPr/>
          <p:nvPr/>
        </p:nvSpPr>
        <p:spPr>
          <a:xfrm rot="3279262" flipH="1">
            <a:off x="-162965" y="-9742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3"/>
          <p:cNvSpPr/>
          <p:nvPr/>
        </p:nvSpPr>
        <p:spPr>
          <a:xfrm rot="10800000" flipH="1">
            <a:off x="2572953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3"/>
          <p:cNvSpPr/>
          <p:nvPr/>
        </p:nvSpPr>
        <p:spPr>
          <a:xfrm rot="10800000" flipH="1">
            <a:off x="890628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3"/>
          <p:cNvSpPr/>
          <p:nvPr/>
        </p:nvSpPr>
        <p:spPr>
          <a:xfrm rot="10800000" flipH="1">
            <a:off x="201303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3"/>
          <p:cNvSpPr/>
          <p:nvPr/>
        </p:nvSpPr>
        <p:spPr>
          <a:xfrm rot="10800000" flipH="1">
            <a:off x="1363978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3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8"/>
          <p:cNvSpPr txBox="1">
            <a:spLocks noGrp="1"/>
          </p:cNvSpPr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706" name="Google Shape;706;p48"/>
          <p:cNvSpPr txBox="1">
            <a:spLocks noGrp="1"/>
          </p:cNvSpPr>
          <p:nvPr>
            <p:ph type="subTitle" idx="1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48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8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8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8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8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8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8"/>
          <p:cNvSpPr/>
          <p:nvPr/>
        </p:nvSpPr>
        <p:spPr>
          <a:xfrm rot="-10667561">
            <a:off x="305871" y="43938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8"/>
          <p:cNvSpPr/>
          <p:nvPr/>
        </p:nvSpPr>
        <p:spPr>
          <a:xfrm rot="10800000">
            <a:off x="402459" y="43010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8"/>
          <p:cNvSpPr/>
          <p:nvPr/>
        </p:nvSpPr>
        <p:spPr>
          <a:xfrm>
            <a:off x="-272112" y="41566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8"/>
          <p:cNvSpPr/>
          <p:nvPr/>
        </p:nvSpPr>
        <p:spPr>
          <a:xfrm>
            <a:off x="402451" y="39496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48"/>
          <p:cNvSpPr/>
          <p:nvPr/>
        </p:nvSpPr>
        <p:spPr>
          <a:xfrm>
            <a:off x="1153051" y="43881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8"/>
          <p:cNvSpPr/>
          <p:nvPr/>
        </p:nvSpPr>
        <p:spPr>
          <a:xfrm>
            <a:off x="2859751" y="47349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48"/>
          <p:cNvSpPr/>
          <p:nvPr/>
        </p:nvSpPr>
        <p:spPr>
          <a:xfrm>
            <a:off x="5246676" y="48182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8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9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2251306" y="-128"/>
            <a:ext cx="4462873" cy="1059925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64"/>
          <p:cNvSpPr/>
          <p:nvPr/>
        </p:nvSpPr>
        <p:spPr>
          <a:xfrm rot="10799504" flipH="1">
            <a:off x="-6750" y="531"/>
            <a:ext cx="9154265" cy="81230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236" y="485"/>
            <a:ext cx="9154265" cy="865690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64"/>
          <p:cNvSpPr/>
          <p:nvPr/>
        </p:nvSpPr>
        <p:spPr>
          <a:xfrm rot="-4555973" flipH="1">
            <a:off x="4908829" y="2657012"/>
            <a:ext cx="1457076" cy="4557441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64"/>
          <p:cNvSpPr/>
          <p:nvPr/>
        </p:nvSpPr>
        <p:spPr>
          <a:xfrm rot="10800000" flipH="1">
            <a:off x="1" y="4443074"/>
            <a:ext cx="9154264" cy="836745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/>
          <p:nvPr/>
        </p:nvSpPr>
        <p:spPr>
          <a:xfrm rot="10800000" flipH="1">
            <a:off x="-6750" y="4366693"/>
            <a:ext cx="9161260" cy="9175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0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rot="10800000" flipH="1">
            <a:off x="1206036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65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374513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5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65"/>
          <p:cNvSpPr/>
          <p:nvPr/>
        </p:nvSpPr>
        <p:spPr>
          <a:xfrm rot="10800000" flipH="1">
            <a:off x="-77156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65"/>
          <p:cNvSpPr/>
          <p:nvPr/>
        </p:nvSpPr>
        <p:spPr>
          <a:xfrm>
            <a:off x="1958250" y="40720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65"/>
          <p:cNvSpPr/>
          <p:nvPr/>
        </p:nvSpPr>
        <p:spPr>
          <a:xfrm>
            <a:off x="285300" y="38556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65"/>
          <p:cNvSpPr/>
          <p:nvPr/>
        </p:nvSpPr>
        <p:spPr>
          <a:xfrm>
            <a:off x="4522800" y="48927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5"/>
          <p:cNvSpPr/>
          <p:nvPr/>
        </p:nvSpPr>
        <p:spPr>
          <a:xfrm rot="10800000" flipH="1">
            <a:off x="6363775" y="11325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65"/>
          <p:cNvSpPr/>
          <p:nvPr/>
        </p:nvSpPr>
        <p:spPr>
          <a:xfrm rot="10800000" flipH="1">
            <a:off x="8271400" y="13415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65"/>
          <p:cNvSpPr/>
          <p:nvPr/>
        </p:nvSpPr>
        <p:spPr>
          <a:xfrm rot="10800000" flipH="1">
            <a:off x="4360525" y="3233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1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rot="-5400000" flipH="1">
            <a:off x="7050252" y="2575411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6325430" y="1701197"/>
            <a:ext cx="4515337" cy="1121168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6"/>
          <p:cNvSpPr/>
          <p:nvPr/>
        </p:nvSpPr>
        <p:spPr>
          <a:xfrm rot="-5400440" flipH="1">
            <a:off x="5965428" y="1974301"/>
            <a:ext cx="5161707" cy="1194801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1791843" y="1811847"/>
            <a:ext cx="5127422" cy="1543736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1926425" y="1930649"/>
            <a:ext cx="5143202" cy="129035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66"/>
          <p:cNvSpPr/>
          <p:nvPr/>
        </p:nvSpPr>
        <p:spPr>
          <a:xfrm rot="-5400000" flipH="1">
            <a:off x="-1877527" y="1881640"/>
            <a:ext cx="5143337" cy="13882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66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66"/>
          <p:cNvSpPr/>
          <p:nvPr/>
        </p:nvSpPr>
        <p:spPr>
          <a:xfrm rot="10800000" flipH="1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66"/>
          <p:cNvSpPr/>
          <p:nvPr/>
        </p:nvSpPr>
        <p:spPr>
          <a:xfrm rot="10800000" flipH="1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89" r:id="rId5"/>
    <p:sldLayoutId id="2147483694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9" r:id="rId12"/>
    <p:sldLayoutId id="214748372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" TargetMode="External"/><Relationship Id="rId2" Type="http://schemas.openxmlformats.org/officeDocument/2006/relationships/hyperlink" Target="https://www.mohw.gov.tw/mp-1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0" y="307601"/>
            <a:ext cx="2797521" cy="11771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err="1"/>
              <a:t>iSPAN</a:t>
            </a:r>
            <a:r>
              <a:rPr lang="en" sz="2800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前端班</a:t>
            </a:r>
            <a:br>
              <a:rPr lang="en" sz="28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</a:br>
            <a:r>
              <a:rPr lang="en" sz="2800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個人專題發表</a:t>
            </a:r>
            <a:endParaRPr sz="28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35" name="Google Shape;1035;p74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3702913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29. </a:t>
            </a:r>
            <a:r>
              <a:rPr lang="en-US" dirty="0" err="1"/>
              <a:t>林軍吟</a:t>
            </a:r>
            <a:r>
              <a:rPr lang="en-US" dirty="0"/>
              <a:t> 2023.02.22</a:t>
            </a:r>
            <a:endParaRPr dirty="0"/>
          </a:p>
        </p:txBody>
      </p:sp>
      <p:sp>
        <p:nvSpPr>
          <p:cNvPr id="2" name="Google Shape;1034;p74">
            <a:extLst>
              <a:ext uri="{FF2B5EF4-FFF2-40B4-BE49-F238E27FC236}">
                <a16:creationId xmlns:a16="http://schemas.microsoft.com/office/drawing/2014/main" id="{218CF162-D658-DA71-57AD-7D839B7D49EF}"/>
              </a:ext>
            </a:extLst>
          </p:cNvPr>
          <p:cNvSpPr txBox="1">
            <a:spLocks/>
          </p:cNvSpPr>
          <p:nvPr/>
        </p:nvSpPr>
        <p:spPr>
          <a:xfrm>
            <a:off x="2176579" y="2480807"/>
            <a:ext cx="4790792" cy="1177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zh-TW" altLang="en-US" sz="3600" dirty="0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清冠一號資訊網</a:t>
            </a:r>
          </a:p>
        </p:txBody>
      </p:sp>
    </p:spTree>
    <p:extLst>
      <p:ext uri="{BB962C8B-B14F-4D97-AF65-F5344CB8AC3E}">
        <p14:creationId xmlns:p14="http://schemas.microsoft.com/office/powerpoint/2010/main" val="277725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114"/>
          <p:cNvSpPr txBox="1">
            <a:spLocks noGrp="1"/>
          </p:cNvSpPr>
          <p:nvPr>
            <p:ph type="title"/>
          </p:nvPr>
        </p:nvSpPr>
        <p:spPr>
          <a:xfrm flipH="1">
            <a:off x="844702" y="2019725"/>
            <a:ext cx="2800198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grpSp>
        <p:nvGrpSpPr>
          <p:cNvPr id="1723" name="Google Shape;1723;p114"/>
          <p:cNvGrpSpPr/>
          <p:nvPr/>
        </p:nvGrpSpPr>
        <p:grpSpPr>
          <a:xfrm flipH="1">
            <a:off x="3627690" y="762001"/>
            <a:ext cx="5071810" cy="3898899"/>
            <a:chOff x="649150" y="238125"/>
            <a:chExt cx="6249546" cy="5201775"/>
          </a:xfrm>
        </p:grpSpPr>
        <p:sp>
          <p:nvSpPr>
            <p:cNvPr id="1724" name="Google Shape;1724;p114"/>
            <p:cNvSpPr/>
            <p:nvPr/>
          </p:nvSpPr>
          <p:spPr>
            <a:xfrm>
              <a:off x="2850275" y="4488975"/>
              <a:ext cx="1849000" cy="810050"/>
            </a:xfrm>
            <a:custGeom>
              <a:avLst/>
              <a:gdLst/>
              <a:ahLst/>
              <a:cxnLst/>
              <a:rect l="l" t="t" r="r" b="b"/>
              <a:pathLst>
                <a:path w="73960" h="32402" extrusionOk="0">
                  <a:moveTo>
                    <a:pt x="7960" y="1"/>
                  </a:moveTo>
                  <a:cubicBezTo>
                    <a:pt x="5284" y="10848"/>
                    <a:pt x="2607" y="21625"/>
                    <a:pt x="1" y="32402"/>
                  </a:cubicBezTo>
                  <a:lnTo>
                    <a:pt x="73960" y="32402"/>
                  </a:lnTo>
                  <a:lnTo>
                    <a:pt x="66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14"/>
            <p:cNvSpPr/>
            <p:nvPr/>
          </p:nvSpPr>
          <p:spPr>
            <a:xfrm>
              <a:off x="2638975" y="5284925"/>
              <a:ext cx="2269850" cy="154975"/>
            </a:xfrm>
            <a:custGeom>
              <a:avLst/>
              <a:gdLst/>
              <a:ahLst/>
              <a:cxnLst/>
              <a:rect l="l" t="t" r="r" b="b"/>
              <a:pathLst>
                <a:path w="90794" h="6199" extrusionOk="0">
                  <a:moveTo>
                    <a:pt x="3875" y="0"/>
                  </a:moveTo>
                  <a:cubicBezTo>
                    <a:pt x="1761" y="0"/>
                    <a:pt x="1" y="2043"/>
                    <a:pt x="1" y="4508"/>
                  </a:cubicBezTo>
                  <a:lnTo>
                    <a:pt x="1" y="6199"/>
                  </a:lnTo>
                  <a:lnTo>
                    <a:pt x="90794" y="6199"/>
                  </a:lnTo>
                  <a:lnTo>
                    <a:pt x="90794" y="4508"/>
                  </a:lnTo>
                  <a:cubicBezTo>
                    <a:pt x="90794" y="2043"/>
                    <a:pt x="89103" y="0"/>
                    <a:pt x="86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14"/>
            <p:cNvSpPr/>
            <p:nvPr/>
          </p:nvSpPr>
          <p:spPr>
            <a:xfrm>
              <a:off x="649171" y="3870411"/>
              <a:ext cx="6249525" cy="905641"/>
            </a:xfrm>
            <a:custGeom>
              <a:avLst/>
              <a:gdLst/>
              <a:ahLst/>
              <a:cxnLst/>
              <a:rect l="l" t="t" r="r" b="b"/>
              <a:pathLst>
                <a:path w="249981" h="24091" extrusionOk="0">
                  <a:moveTo>
                    <a:pt x="0" y="1"/>
                  </a:moveTo>
                  <a:lnTo>
                    <a:pt x="0" y="17892"/>
                  </a:lnTo>
                  <a:cubicBezTo>
                    <a:pt x="0" y="21343"/>
                    <a:pt x="2817" y="24090"/>
                    <a:pt x="6198" y="24090"/>
                  </a:cubicBezTo>
                  <a:lnTo>
                    <a:pt x="243782" y="24090"/>
                  </a:lnTo>
                  <a:cubicBezTo>
                    <a:pt x="247233" y="24090"/>
                    <a:pt x="249980" y="21343"/>
                    <a:pt x="249980" y="17892"/>
                  </a:cubicBezTo>
                  <a:lnTo>
                    <a:pt x="2499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14"/>
            <p:cNvSpPr/>
            <p:nvPr/>
          </p:nvSpPr>
          <p:spPr>
            <a:xfrm>
              <a:off x="649150" y="238125"/>
              <a:ext cx="6249525" cy="3935675"/>
            </a:xfrm>
            <a:custGeom>
              <a:avLst/>
              <a:gdLst/>
              <a:ahLst/>
              <a:cxnLst/>
              <a:rect l="l" t="t" r="r" b="b"/>
              <a:pathLst>
                <a:path w="249981" h="157427" extrusionOk="0">
                  <a:moveTo>
                    <a:pt x="6198" y="0"/>
                  </a:moveTo>
                  <a:cubicBezTo>
                    <a:pt x="2817" y="0"/>
                    <a:pt x="0" y="2817"/>
                    <a:pt x="0" y="6198"/>
                  </a:cubicBezTo>
                  <a:lnTo>
                    <a:pt x="0" y="157427"/>
                  </a:lnTo>
                  <a:lnTo>
                    <a:pt x="249980" y="157427"/>
                  </a:lnTo>
                  <a:lnTo>
                    <a:pt x="249980" y="6198"/>
                  </a:lnTo>
                  <a:cubicBezTo>
                    <a:pt x="249980" y="2817"/>
                    <a:pt x="247233" y="0"/>
                    <a:pt x="2437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14"/>
            <p:cNvSpPr/>
            <p:nvPr/>
          </p:nvSpPr>
          <p:spPr>
            <a:xfrm>
              <a:off x="904475" y="481125"/>
              <a:ext cx="5738850" cy="3435575"/>
            </a:xfrm>
            <a:custGeom>
              <a:avLst/>
              <a:gdLst/>
              <a:ahLst/>
              <a:cxnLst/>
              <a:rect l="l" t="t" r="r" b="b"/>
              <a:pathLst>
                <a:path w="229554" h="137423" extrusionOk="0">
                  <a:moveTo>
                    <a:pt x="0" y="0"/>
                  </a:moveTo>
                  <a:lnTo>
                    <a:pt x="0" y="137423"/>
                  </a:lnTo>
                  <a:lnTo>
                    <a:pt x="229554" y="137423"/>
                  </a:lnTo>
                  <a:lnTo>
                    <a:pt x="229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48D4D59-1104-20D2-B237-C032B4CF3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414" y="945676"/>
            <a:ext cx="4670577" cy="27832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5"/>
          <p:cNvSpPr txBox="1">
            <a:spLocks noGrp="1"/>
          </p:cNvSpPr>
          <p:nvPr>
            <p:ph type="title"/>
          </p:nvPr>
        </p:nvSpPr>
        <p:spPr>
          <a:xfrm>
            <a:off x="540000" y="363274"/>
            <a:ext cx="8064000" cy="713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選題動機</a:t>
            </a:r>
            <a:endParaRPr dirty="0">
              <a:latin typeface="Hiragino Sans GB W6" panose="020B0300000000000000" pitchFamily="34" charset="-128"/>
              <a:ea typeface="Hiragino Sans GB W6" panose="020B0300000000000000" pitchFamily="34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62B96E0-5330-6E52-C11E-F86498A63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342" y="2165350"/>
            <a:ext cx="812800" cy="8128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7CD0620-D267-7A8F-E878-A8242324B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356024"/>
            <a:ext cx="609600" cy="609600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F21E9A33-2658-2583-62CA-C11B335783EC}"/>
              </a:ext>
            </a:extLst>
          </p:cNvPr>
          <p:cNvSpPr/>
          <p:nvPr/>
        </p:nvSpPr>
        <p:spPr>
          <a:xfrm>
            <a:off x="1196235" y="1859158"/>
            <a:ext cx="1691013" cy="1628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8EE3D48-9AD6-9F5B-D644-2F8C2F6E3D8A}"/>
              </a:ext>
            </a:extLst>
          </p:cNvPr>
          <p:cNvSpPr/>
          <p:nvPr/>
        </p:nvSpPr>
        <p:spPr>
          <a:xfrm>
            <a:off x="3726493" y="1859158"/>
            <a:ext cx="1691013" cy="1628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43BD806-F327-52E6-387A-371DD0E077E6}"/>
              </a:ext>
            </a:extLst>
          </p:cNvPr>
          <p:cNvSpPr/>
          <p:nvPr/>
        </p:nvSpPr>
        <p:spPr>
          <a:xfrm>
            <a:off x="6256752" y="1859158"/>
            <a:ext cx="1691013" cy="1628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Google Shape;1035;p74">
            <a:extLst>
              <a:ext uri="{FF2B5EF4-FFF2-40B4-BE49-F238E27FC236}">
                <a16:creationId xmlns:a16="http://schemas.microsoft.com/office/drawing/2014/main" id="{E95462D1-B1E2-4ED7-3FED-72C4DFEAFA2E}"/>
              </a:ext>
            </a:extLst>
          </p:cNvPr>
          <p:cNvSpPr txBox="1">
            <a:spLocks/>
          </p:cNvSpPr>
          <p:nvPr/>
        </p:nvSpPr>
        <p:spPr>
          <a:xfrm>
            <a:off x="1196235" y="3793734"/>
            <a:ext cx="1691013" cy="66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Anaheim"/>
              <a:buNone/>
            </a:pPr>
            <a:r>
              <a:rPr lang="zh-TW" altLang="en-US" sz="1800" b="1" dirty="0"/>
              <a:t>新冠肺炎疫情</a:t>
            </a:r>
            <a:endParaRPr lang="en-US" altLang="zh-TW" sz="1800" b="1" dirty="0"/>
          </a:p>
          <a:p>
            <a:pPr marL="0" indent="0" algn="ctr">
              <a:buFont typeface="Anaheim"/>
              <a:buNone/>
            </a:pPr>
            <a:r>
              <a:rPr lang="zh-TW" altLang="en-US" sz="1800" b="1" dirty="0"/>
              <a:t>處方藥物之一</a:t>
            </a:r>
            <a:endParaRPr lang="en-US" altLang="zh-TW" sz="1800" b="1" dirty="0"/>
          </a:p>
        </p:txBody>
      </p:sp>
      <p:sp>
        <p:nvSpPr>
          <p:cNvPr id="16" name="Google Shape;1035;p74">
            <a:extLst>
              <a:ext uri="{FF2B5EF4-FFF2-40B4-BE49-F238E27FC236}">
                <a16:creationId xmlns:a16="http://schemas.microsoft.com/office/drawing/2014/main" id="{E7179728-A9A6-724A-F45E-6FE45DE6A45E}"/>
              </a:ext>
            </a:extLst>
          </p:cNvPr>
          <p:cNvSpPr txBox="1">
            <a:spLocks/>
          </p:cNvSpPr>
          <p:nvPr/>
        </p:nvSpPr>
        <p:spPr>
          <a:xfrm>
            <a:off x="3726493" y="3778805"/>
            <a:ext cx="1691013" cy="666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Anaheim"/>
              <a:buNone/>
            </a:pPr>
            <a:r>
              <a:rPr lang="zh-TW" altLang="en-US" sz="1800" b="1" dirty="0"/>
              <a:t>相關資訊</a:t>
            </a:r>
            <a:endParaRPr lang="en-US" altLang="zh-TW" sz="1800" b="1" dirty="0"/>
          </a:p>
          <a:p>
            <a:pPr marL="0" indent="0" algn="ctr">
              <a:buFont typeface="Anaheim"/>
              <a:buNone/>
            </a:pPr>
            <a:r>
              <a:rPr lang="zh-TW" altLang="en-US" sz="1800" b="1" dirty="0"/>
              <a:t>分散</a:t>
            </a:r>
            <a:endParaRPr lang="en-US" altLang="zh-TW" sz="1800" b="1" dirty="0"/>
          </a:p>
        </p:txBody>
      </p:sp>
      <p:sp>
        <p:nvSpPr>
          <p:cNvPr id="17" name="Google Shape;1035;p74">
            <a:extLst>
              <a:ext uri="{FF2B5EF4-FFF2-40B4-BE49-F238E27FC236}">
                <a16:creationId xmlns:a16="http://schemas.microsoft.com/office/drawing/2014/main" id="{828FB7EA-3D33-6298-D1F6-1A33A321BC17}"/>
              </a:ext>
            </a:extLst>
          </p:cNvPr>
          <p:cNvSpPr txBox="1">
            <a:spLocks/>
          </p:cNvSpPr>
          <p:nvPr/>
        </p:nvSpPr>
        <p:spPr>
          <a:xfrm>
            <a:off x="6269452" y="3728005"/>
            <a:ext cx="1691013" cy="83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Anaheim"/>
              <a:buNone/>
            </a:pPr>
            <a:r>
              <a:rPr lang="zh-TW" altLang="en-US" sz="1800" b="1" dirty="0"/>
              <a:t>資料閱讀</a:t>
            </a:r>
            <a:endParaRPr lang="en-US" altLang="zh-TW" sz="1800" b="1" dirty="0"/>
          </a:p>
          <a:p>
            <a:pPr marL="0" indent="0" algn="ctr">
              <a:buFont typeface="Anaheim"/>
              <a:buNone/>
            </a:pPr>
            <a:r>
              <a:rPr lang="zh-TW" altLang="en-US" sz="1800" b="1" dirty="0"/>
              <a:t>相對困難</a:t>
            </a:r>
            <a:endParaRPr lang="en-US" altLang="zh-TW" sz="1800" b="1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2C4CAF-56B2-7090-E367-BD50F833F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458" y="2356024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使用技術</a:t>
            </a:r>
            <a:endParaRPr dirty="0">
              <a:latin typeface="Hiragino Sans GB W6" panose="020B0300000000000000" pitchFamily="34" charset="-128"/>
              <a:ea typeface="Hiragino Sans GB W6" panose="020B0300000000000000" pitchFamily="34" charset="-128"/>
            </a:endParaRPr>
          </a:p>
        </p:txBody>
      </p:sp>
      <p:sp>
        <p:nvSpPr>
          <p:cNvPr id="1508" name="Google Shape;1508;p104"/>
          <p:cNvSpPr txBox="1">
            <a:spLocks noGrp="1"/>
          </p:cNvSpPr>
          <p:nvPr>
            <p:ph type="subTitle" idx="1"/>
          </p:nvPr>
        </p:nvSpPr>
        <p:spPr>
          <a:xfrm>
            <a:off x="3328941" y="2180047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Excel</a:t>
            </a:r>
            <a:endParaRPr dirty="0"/>
          </a:p>
        </p:txBody>
      </p:sp>
      <p:sp>
        <p:nvSpPr>
          <p:cNvPr id="1510" name="Google Shape;1510;p104"/>
          <p:cNvSpPr txBox="1">
            <a:spLocks noGrp="1"/>
          </p:cNvSpPr>
          <p:nvPr>
            <p:ph type="subTitle" idx="3"/>
          </p:nvPr>
        </p:nvSpPr>
        <p:spPr>
          <a:xfrm>
            <a:off x="659663" y="1904474"/>
            <a:ext cx="2486100" cy="937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Hand </a:t>
            </a:r>
          </a:p>
          <a:p>
            <a:pPr marL="0" lvl="0" indent="0"/>
            <a:r>
              <a:rPr lang="en" dirty="0"/>
              <a:t>Painted</a:t>
            </a:r>
            <a:endParaRPr dirty="0"/>
          </a:p>
        </p:txBody>
      </p:sp>
      <p:sp>
        <p:nvSpPr>
          <p:cNvPr id="1512" name="Google Shape;1512;p104"/>
          <p:cNvSpPr txBox="1">
            <a:spLocks noGrp="1"/>
          </p:cNvSpPr>
          <p:nvPr>
            <p:ph type="subTitle" idx="5"/>
          </p:nvPr>
        </p:nvSpPr>
        <p:spPr>
          <a:xfrm>
            <a:off x="3328941" y="4052494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</a:t>
            </a:r>
            <a:endParaRPr dirty="0"/>
          </a:p>
        </p:txBody>
      </p:sp>
      <p:sp>
        <p:nvSpPr>
          <p:cNvPr id="1514" name="Google Shape;1514;p104"/>
          <p:cNvSpPr txBox="1">
            <a:spLocks noGrp="1"/>
          </p:cNvSpPr>
          <p:nvPr>
            <p:ph type="subTitle" idx="7"/>
          </p:nvPr>
        </p:nvSpPr>
        <p:spPr>
          <a:xfrm>
            <a:off x="659663" y="4052494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  <p:sp>
        <p:nvSpPr>
          <p:cNvPr id="1516" name="Google Shape;1516;p104"/>
          <p:cNvSpPr txBox="1">
            <a:spLocks noGrp="1"/>
          </p:cNvSpPr>
          <p:nvPr>
            <p:ph type="subTitle" idx="9"/>
          </p:nvPr>
        </p:nvSpPr>
        <p:spPr>
          <a:xfrm>
            <a:off x="5998216" y="2180047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Bootstrap</a:t>
            </a:r>
            <a:endParaRPr dirty="0"/>
          </a:p>
        </p:txBody>
      </p:sp>
      <p:sp>
        <p:nvSpPr>
          <p:cNvPr id="1523" name="Google Shape;1523;p104"/>
          <p:cNvSpPr txBox="1">
            <a:spLocks noGrp="1"/>
          </p:cNvSpPr>
          <p:nvPr>
            <p:ph type="subTitle" idx="14"/>
          </p:nvPr>
        </p:nvSpPr>
        <p:spPr>
          <a:xfrm>
            <a:off x="5998216" y="4052494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dirty="0"/>
          </a:p>
        </p:txBody>
      </p:sp>
      <p:sp>
        <p:nvSpPr>
          <p:cNvPr id="1519" name="Google Shape;1519;p104"/>
          <p:cNvSpPr/>
          <p:nvPr/>
        </p:nvSpPr>
        <p:spPr>
          <a:xfrm>
            <a:off x="4165138" y="2967649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0" name="Google Shape;1520;p104"/>
          <p:cNvSpPr/>
          <p:nvPr/>
        </p:nvSpPr>
        <p:spPr>
          <a:xfrm>
            <a:off x="6834388" y="2967649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104"/>
          <p:cNvSpPr/>
          <p:nvPr/>
        </p:nvSpPr>
        <p:spPr>
          <a:xfrm>
            <a:off x="1496400" y="1040724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519;p104">
            <a:extLst>
              <a:ext uri="{FF2B5EF4-FFF2-40B4-BE49-F238E27FC236}">
                <a16:creationId xmlns:a16="http://schemas.microsoft.com/office/drawing/2014/main" id="{E611FC7D-EF98-37B4-164C-DAE27006FC12}"/>
              </a:ext>
            </a:extLst>
          </p:cNvPr>
          <p:cNvSpPr/>
          <p:nvPr/>
        </p:nvSpPr>
        <p:spPr>
          <a:xfrm>
            <a:off x="4165138" y="1040724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519;p104">
            <a:extLst>
              <a:ext uri="{FF2B5EF4-FFF2-40B4-BE49-F238E27FC236}">
                <a16:creationId xmlns:a16="http://schemas.microsoft.com/office/drawing/2014/main" id="{0B0690F9-9928-C1DE-E37B-77358D1B7AA5}"/>
              </a:ext>
            </a:extLst>
          </p:cNvPr>
          <p:cNvSpPr/>
          <p:nvPr/>
        </p:nvSpPr>
        <p:spPr>
          <a:xfrm>
            <a:off x="6833876" y="1091774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19;p104">
            <a:extLst>
              <a:ext uri="{FF2B5EF4-FFF2-40B4-BE49-F238E27FC236}">
                <a16:creationId xmlns:a16="http://schemas.microsoft.com/office/drawing/2014/main" id="{E0AC30C7-A7B5-DB24-0CF5-C8806450785A}"/>
              </a:ext>
            </a:extLst>
          </p:cNvPr>
          <p:cNvSpPr/>
          <p:nvPr/>
        </p:nvSpPr>
        <p:spPr>
          <a:xfrm>
            <a:off x="1496400" y="2979942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2190E59-8607-F7CD-A8B9-02E6016D1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14" y="3085071"/>
            <a:ext cx="606253" cy="606253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1051CE9F-B1C6-B414-5CC6-51040875D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322" y="3070962"/>
            <a:ext cx="634642" cy="634642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BF48F310-5781-6502-4FFE-6D3BC4970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069" y="3148054"/>
            <a:ext cx="431443" cy="431443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7BE4B4CE-93B2-6073-1E1B-F07A5D365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5426" y="1192382"/>
            <a:ext cx="609600" cy="6096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709FB553-1AF7-DF3C-04C1-D7BEA78A50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6688" y="1169426"/>
            <a:ext cx="609600" cy="6096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2DDD32E7-C6C1-53AC-B451-CE37E8AEF5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7950" y="112974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6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78"/>
          <p:cNvSpPr txBox="1">
            <a:spLocks noGrp="1"/>
          </p:cNvSpPr>
          <p:nvPr>
            <p:ph type="title"/>
          </p:nvPr>
        </p:nvSpPr>
        <p:spPr>
          <a:xfrm>
            <a:off x="638827" y="2560398"/>
            <a:ext cx="2141951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altLang="zh-TW" sz="3200" dirty="0"/>
              <a:t>Excel</a:t>
            </a: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62CF3404-D08B-4BD2-BFA8-20078FA0D2D1}"/>
              </a:ext>
            </a:extLst>
          </p:cNvPr>
          <p:cNvSpPr/>
          <p:nvPr/>
        </p:nvSpPr>
        <p:spPr>
          <a:xfrm>
            <a:off x="3131507" y="704197"/>
            <a:ext cx="6012493" cy="3735105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Google Shape;1519;p104">
            <a:extLst>
              <a:ext uri="{FF2B5EF4-FFF2-40B4-BE49-F238E27FC236}">
                <a16:creationId xmlns:a16="http://schemas.microsoft.com/office/drawing/2014/main" id="{ADCB721C-A1EA-2ED7-7ED4-5CCD574A269F}"/>
              </a:ext>
            </a:extLst>
          </p:cNvPr>
          <p:cNvSpPr/>
          <p:nvPr/>
        </p:nvSpPr>
        <p:spPr>
          <a:xfrm>
            <a:off x="1339084" y="1747698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90D5D31-B1E7-26BB-41F9-E16969D4D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634" y="1876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9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78"/>
          <p:cNvSpPr txBox="1">
            <a:spLocks noGrp="1"/>
          </p:cNvSpPr>
          <p:nvPr>
            <p:ph type="title"/>
          </p:nvPr>
        </p:nvSpPr>
        <p:spPr>
          <a:xfrm>
            <a:off x="349518" y="2560398"/>
            <a:ext cx="2994932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altLang="zh-TW" sz="3200" dirty="0"/>
              <a:t>Hand Painted</a:t>
            </a:r>
          </a:p>
        </p:txBody>
      </p:sp>
      <p:sp>
        <p:nvSpPr>
          <p:cNvPr id="4" name="Google Shape;1525;p104">
            <a:extLst>
              <a:ext uri="{FF2B5EF4-FFF2-40B4-BE49-F238E27FC236}">
                <a16:creationId xmlns:a16="http://schemas.microsoft.com/office/drawing/2014/main" id="{A082739D-DDE5-4526-CBA8-AFF690C1B149}"/>
              </a:ext>
            </a:extLst>
          </p:cNvPr>
          <p:cNvSpPr/>
          <p:nvPr/>
        </p:nvSpPr>
        <p:spPr>
          <a:xfrm>
            <a:off x="1301645" y="1747698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2E883A-869F-7419-4D16-4A14E1205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195" y="1836722"/>
            <a:ext cx="609600" cy="609600"/>
          </a:xfrm>
          <a:prstGeom prst="rect">
            <a:avLst/>
          </a:prstGeom>
        </p:spPr>
      </p:pic>
      <p:sp>
        <p:nvSpPr>
          <p:cNvPr id="6" name="圓角矩形 5">
            <a:extLst>
              <a:ext uri="{FF2B5EF4-FFF2-40B4-BE49-F238E27FC236}">
                <a16:creationId xmlns:a16="http://schemas.microsoft.com/office/drawing/2014/main" id="{62CF3404-D08B-4BD2-BFA8-20078FA0D2D1}"/>
              </a:ext>
            </a:extLst>
          </p:cNvPr>
          <p:cNvSpPr/>
          <p:nvPr/>
        </p:nvSpPr>
        <p:spPr>
          <a:xfrm>
            <a:off x="3344450" y="926926"/>
            <a:ext cx="5899758" cy="3519813"/>
          </a:xfrm>
          <a:prstGeom prst="round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78"/>
          <p:cNvSpPr txBox="1">
            <a:spLocks noGrp="1"/>
          </p:cNvSpPr>
          <p:nvPr>
            <p:ph type="title"/>
          </p:nvPr>
        </p:nvSpPr>
        <p:spPr>
          <a:xfrm>
            <a:off x="638827" y="2497768"/>
            <a:ext cx="2141951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altLang="zh-TW" sz="3200" dirty="0"/>
              <a:t>Bootstrap</a:t>
            </a:r>
          </a:p>
        </p:txBody>
      </p:sp>
      <p:sp>
        <p:nvSpPr>
          <p:cNvPr id="4" name="Google Shape;1519;p104">
            <a:extLst>
              <a:ext uri="{FF2B5EF4-FFF2-40B4-BE49-F238E27FC236}">
                <a16:creationId xmlns:a16="http://schemas.microsoft.com/office/drawing/2014/main" id="{D791716C-D17F-A8FE-B510-1E147E05D4E9}"/>
              </a:ext>
            </a:extLst>
          </p:cNvPr>
          <p:cNvSpPr/>
          <p:nvPr/>
        </p:nvSpPr>
        <p:spPr>
          <a:xfrm>
            <a:off x="1297372" y="1685068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CD8F4B-FC29-C687-3FC5-E8947D7D8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22" y="1785676"/>
            <a:ext cx="609600" cy="609600"/>
          </a:xfrm>
          <a:prstGeom prst="rect">
            <a:avLst/>
          </a:prstGeom>
        </p:spPr>
      </p:pic>
      <p:sp>
        <p:nvSpPr>
          <p:cNvPr id="7" name="Google Shape;1035;p74">
            <a:extLst>
              <a:ext uri="{FF2B5EF4-FFF2-40B4-BE49-F238E27FC236}">
                <a16:creationId xmlns:a16="http://schemas.microsoft.com/office/drawing/2014/main" id="{128F25FB-EEF9-133D-C5B8-766479B12DEF}"/>
              </a:ext>
            </a:extLst>
          </p:cNvPr>
          <p:cNvSpPr txBox="1">
            <a:spLocks/>
          </p:cNvSpPr>
          <p:nvPr/>
        </p:nvSpPr>
        <p:spPr>
          <a:xfrm>
            <a:off x="4380980" y="1584860"/>
            <a:ext cx="3964487" cy="220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" altLang="zh-TW" sz="2400" dirty="0">
                <a:latin typeface="Baloo 2" panose="03080502040302020200" pitchFamily="66" charset="0"/>
                <a:ea typeface="Hiragino Sans GB W3" panose="020B0300000000000000" pitchFamily="34" charset="-128"/>
                <a:cs typeface="Baloo 2" panose="03080502040302020200" pitchFamily="66" charset="0"/>
              </a:rPr>
              <a:t>Navbar </a:t>
            </a:r>
            <a:r>
              <a:rPr lang="en-US" altLang="zh-TW" sz="2400" dirty="0"/>
              <a:t>(</a:t>
            </a:r>
            <a:r>
              <a:rPr lang="zh-TW" altLang="en-US" sz="2400" dirty="0"/>
              <a:t>導覽列</a:t>
            </a:r>
            <a:r>
              <a:rPr lang="en-US" altLang="zh-TW" sz="2400" dirty="0"/>
              <a:t>)</a:t>
            </a:r>
          </a:p>
          <a:p>
            <a:pPr>
              <a:buFont typeface="Wingdings" pitchFamily="2" charset="2"/>
              <a:buChar char="l"/>
            </a:pPr>
            <a:r>
              <a:rPr lang="en" altLang="zh-TW" sz="2400" dirty="0">
                <a:latin typeface="Baloo 2" panose="03080502040302020200" pitchFamily="66" charset="0"/>
                <a:ea typeface="Hiragino Sans GB W3" panose="020B0300000000000000" pitchFamily="34" charset="-128"/>
                <a:cs typeface="Baloo 2" panose="03080502040302020200" pitchFamily="66" charset="0"/>
              </a:rPr>
              <a:t>Carousel </a:t>
            </a:r>
            <a:r>
              <a:rPr lang="en-US" altLang="zh-TW" sz="2400" dirty="0"/>
              <a:t>(</a:t>
            </a:r>
            <a:r>
              <a:rPr lang="zh-TW" altLang="en-US" sz="2400" dirty="0"/>
              <a:t>輪播圖</a:t>
            </a:r>
            <a:r>
              <a:rPr lang="en-US" altLang="zh-TW" sz="2400" dirty="0"/>
              <a:t>)</a:t>
            </a:r>
            <a:endParaRPr lang="en" altLang="zh-TW" sz="2400" dirty="0"/>
          </a:p>
          <a:p>
            <a:pPr>
              <a:buFont typeface="Wingdings" pitchFamily="2" charset="2"/>
              <a:buChar char="l"/>
            </a:pPr>
            <a:r>
              <a:rPr lang="en" altLang="zh-TW" sz="2400" dirty="0">
                <a:latin typeface="Baloo 2" panose="03080502040302020200" pitchFamily="66" charset="0"/>
                <a:ea typeface="Hiragino Sans GB W3" panose="020B0300000000000000" pitchFamily="34" charset="-128"/>
                <a:cs typeface="Baloo 2" panose="03080502040302020200" pitchFamily="66" charset="0"/>
              </a:rPr>
              <a:t>Collapse </a:t>
            </a:r>
            <a:r>
              <a:rPr lang="en-US" altLang="zh-TW" sz="2400" dirty="0"/>
              <a:t>(</a:t>
            </a:r>
            <a:r>
              <a:rPr lang="zh-TW" altLang="en-US" sz="2400" dirty="0"/>
              <a:t>折疊</a:t>
            </a:r>
            <a:r>
              <a:rPr lang="en-US" altLang="zh-TW" sz="2400" dirty="0"/>
              <a:t>)</a:t>
            </a:r>
            <a:endParaRPr lang="en" altLang="zh-TW" sz="2400" dirty="0"/>
          </a:p>
          <a:p>
            <a:pPr>
              <a:buFont typeface="Wingdings" pitchFamily="2" charset="2"/>
              <a:buChar char="l"/>
            </a:pPr>
            <a:r>
              <a:rPr lang="en" altLang="zh-TW" sz="2400" dirty="0">
                <a:latin typeface="Baloo 2" panose="03080502040302020200" pitchFamily="66" charset="0"/>
                <a:ea typeface="Hiragino Sans GB W3" panose="020B0300000000000000" pitchFamily="34" charset="-128"/>
                <a:cs typeface="Baloo 2" panose="03080502040302020200" pitchFamily="66" charset="0"/>
              </a:rPr>
              <a:t>Accordion </a:t>
            </a:r>
            <a:r>
              <a:rPr lang="en-US" altLang="zh-TW" sz="2400" dirty="0"/>
              <a:t>(</a:t>
            </a:r>
            <a:r>
              <a:rPr lang="zh-TW" altLang="en-US" sz="2400" dirty="0"/>
              <a:t>手風琴</a:t>
            </a:r>
            <a:r>
              <a:rPr lang="en-US" altLang="zh-TW" sz="2400" dirty="0"/>
              <a:t>)</a:t>
            </a:r>
            <a:endParaRPr lang="en" altLang="zh-TW" sz="2400" dirty="0"/>
          </a:p>
          <a:p>
            <a:pPr>
              <a:buFont typeface="Wingdings" pitchFamily="2" charset="2"/>
              <a:buChar char="l"/>
            </a:pPr>
            <a:r>
              <a:rPr lang="en" altLang="zh-TW" sz="2400" dirty="0">
                <a:latin typeface="Baloo 2" panose="03080502040302020200" pitchFamily="66" charset="0"/>
                <a:ea typeface="Hiragino Sans GB W3" panose="020B0300000000000000" pitchFamily="34" charset="-128"/>
                <a:cs typeface="Baloo 2" panose="03080502040302020200" pitchFamily="66" charset="0"/>
              </a:rPr>
              <a:t>Pagination </a:t>
            </a:r>
            <a:r>
              <a:rPr lang="en-US" altLang="zh-TW" sz="2400" dirty="0"/>
              <a:t>(</a:t>
            </a:r>
            <a:r>
              <a:rPr lang="zh-TW" altLang="en-US" sz="2400" dirty="0"/>
              <a:t>分頁</a:t>
            </a:r>
            <a:r>
              <a:rPr lang="en-US" altLang="zh-TW" sz="2400" dirty="0"/>
              <a:t>)</a:t>
            </a:r>
            <a:endParaRPr lang="en" altLang="zh-TW" sz="2400" dirty="0"/>
          </a:p>
          <a:p>
            <a:pPr>
              <a:buFont typeface="Wingdings" pitchFamily="2" charset="2"/>
              <a:buChar char="l"/>
            </a:pPr>
            <a:endParaRPr lang="en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94284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121"/>
          <p:cNvSpPr txBox="1">
            <a:spLocks noGrp="1"/>
          </p:cNvSpPr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altLang="zh-TW" dirty="0"/>
              <a:t>Preschedule</a:t>
            </a:r>
            <a:endParaRPr dirty="0"/>
          </a:p>
        </p:txBody>
      </p:sp>
      <p:graphicFrame>
        <p:nvGraphicFramePr>
          <p:cNvPr id="1918" name="Google Shape;1918;p121"/>
          <p:cNvGraphicFramePr/>
          <p:nvPr>
            <p:extLst>
              <p:ext uri="{D42A27DB-BD31-4B8C-83A1-F6EECF244321}">
                <p14:modId xmlns:p14="http://schemas.microsoft.com/office/powerpoint/2010/main" val="902520182"/>
              </p:ext>
            </p:extLst>
          </p:nvPr>
        </p:nvGraphicFramePr>
        <p:xfrm>
          <a:off x="852018" y="1125236"/>
          <a:ext cx="7237883" cy="37489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05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487">
                  <a:extLst>
                    <a:ext uri="{9D8B030D-6E8A-4147-A177-3AD203B41FA5}">
                      <a16:colId xmlns:a16="http://schemas.microsoft.com/office/drawing/2014/main" val="19217287"/>
                    </a:ext>
                  </a:extLst>
                </a:gridCol>
                <a:gridCol w="1166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Mon</a:t>
                      </a:r>
                      <a:endParaRPr sz="2000" b="1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Tue</a:t>
                      </a:r>
                      <a:endParaRPr sz="2000" b="1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Wen</a:t>
                      </a:r>
                      <a:endParaRPr sz="2000" b="1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2000" b="1" dirty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Thu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Fir</a:t>
                      </a:r>
                      <a:endParaRPr sz="2000" b="1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Week 1</a:t>
                      </a:r>
                      <a:endParaRPr sz="1800" b="1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800" b="1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Week 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7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8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9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800" b="1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Week 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17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5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1800" b="1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Week</a:t>
                      </a:r>
                      <a:r>
                        <a:rPr lang="en" sz="1800" b="1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 4</a:t>
                      </a:r>
                      <a:endParaRPr sz="1800" b="1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Google Shape;6274;p148">
            <a:extLst>
              <a:ext uri="{FF2B5EF4-FFF2-40B4-BE49-F238E27FC236}">
                <a16:creationId xmlns:a16="http://schemas.microsoft.com/office/drawing/2014/main" id="{28AE70DE-02F8-DEEB-600A-0A54DD675E2C}"/>
              </a:ext>
            </a:extLst>
          </p:cNvPr>
          <p:cNvSpPr/>
          <p:nvPr/>
        </p:nvSpPr>
        <p:spPr>
          <a:xfrm rot="5400000" flipH="1">
            <a:off x="2725888" y="2468389"/>
            <a:ext cx="339424" cy="121919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274;p148">
            <a:extLst>
              <a:ext uri="{FF2B5EF4-FFF2-40B4-BE49-F238E27FC236}">
                <a16:creationId xmlns:a16="http://schemas.microsoft.com/office/drawing/2014/main" id="{5EE0A294-961C-1288-DBF0-0FEBF14622CA}"/>
              </a:ext>
            </a:extLst>
          </p:cNvPr>
          <p:cNvSpPr/>
          <p:nvPr/>
        </p:nvSpPr>
        <p:spPr>
          <a:xfrm rot="5400000" flipH="1">
            <a:off x="6763115" y="1985335"/>
            <a:ext cx="306766" cy="216900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050;p76">
            <a:extLst>
              <a:ext uri="{FF2B5EF4-FFF2-40B4-BE49-F238E27FC236}">
                <a16:creationId xmlns:a16="http://schemas.microsoft.com/office/drawing/2014/main" id="{591EF47F-E8A7-17E4-9961-F03F8C7CD055}"/>
              </a:ext>
            </a:extLst>
          </p:cNvPr>
          <p:cNvSpPr txBox="1">
            <a:spLocks/>
          </p:cNvSpPr>
          <p:nvPr/>
        </p:nvSpPr>
        <p:spPr>
          <a:xfrm>
            <a:off x="6550029" y="2880223"/>
            <a:ext cx="984248" cy="330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bg2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Baloo 2" panose="03080502040302020200" pitchFamily="66" charset="0"/>
              </a:rPr>
              <a:t>Page 2</a:t>
            </a:r>
          </a:p>
        </p:txBody>
      </p:sp>
      <p:sp>
        <p:nvSpPr>
          <p:cNvPr id="10" name="Google Shape;6274;p148">
            <a:extLst>
              <a:ext uri="{FF2B5EF4-FFF2-40B4-BE49-F238E27FC236}">
                <a16:creationId xmlns:a16="http://schemas.microsoft.com/office/drawing/2014/main" id="{9AEAA088-C3FC-2B82-2DA8-25143C1F8B87}"/>
              </a:ext>
            </a:extLst>
          </p:cNvPr>
          <p:cNvSpPr/>
          <p:nvPr/>
        </p:nvSpPr>
        <p:spPr>
          <a:xfrm rot="5400000" flipH="1">
            <a:off x="4534746" y="2017569"/>
            <a:ext cx="306764" cy="210454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50;p76">
            <a:extLst>
              <a:ext uri="{FF2B5EF4-FFF2-40B4-BE49-F238E27FC236}">
                <a16:creationId xmlns:a16="http://schemas.microsoft.com/office/drawing/2014/main" id="{34DF0A72-0DFC-967A-E4DB-4673321EA4E3}"/>
              </a:ext>
            </a:extLst>
          </p:cNvPr>
          <p:cNvSpPr txBox="1">
            <a:spLocks/>
          </p:cNvSpPr>
          <p:nvPr/>
        </p:nvSpPr>
        <p:spPr>
          <a:xfrm>
            <a:off x="4303714" y="2865050"/>
            <a:ext cx="847725" cy="330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bg2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Baloo 2" panose="03080502040302020200" pitchFamily="66" charset="0"/>
              </a:rPr>
              <a:t>Page 1</a:t>
            </a:r>
          </a:p>
        </p:txBody>
      </p:sp>
      <p:sp>
        <p:nvSpPr>
          <p:cNvPr id="13" name="Google Shape;6274;p148">
            <a:extLst>
              <a:ext uri="{FF2B5EF4-FFF2-40B4-BE49-F238E27FC236}">
                <a16:creationId xmlns:a16="http://schemas.microsoft.com/office/drawing/2014/main" id="{FE3019E3-416C-4B24-2704-36DFCC2702B1}"/>
              </a:ext>
            </a:extLst>
          </p:cNvPr>
          <p:cNvSpPr/>
          <p:nvPr/>
        </p:nvSpPr>
        <p:spPr>
          <a:xfrm rot="5400000" flipH="1">
            <a:off x="3217849" y="2842509"/>
            <a:ext cx="330221" cy="218440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50;p76">
            <a:extLst>
              <a:ext uri="{FF2B5EF4-FFF2-40B4-BE49-F238E27FC236}">
                <a16:creationId xmlns:a16="http://schemas.microsoft.com/office/drawing/2014/main" id="{E27EB088-E9A7-7F8D-E237-AC3A63752BD8}"/>
              </a:ext>
            </a:extLst>
          </p:cNvPr>
          <p:cNvSpPr txBox="1">
            <a:spLocks/>
          </p:cNvSpPr>
          <p:nvPr/>
        </p:nvSpPr>
        <p:spPr>
          <a:xfrm>
            <a:off x="2337842" y="3732340"/>
            <a:ext cx="2111376" cy="330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>
                <a:solidFill>
                  <a:schemeClr val="bg2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Baloo 2" panose="03080502040302020200" pitchFamily="66" charset="0"/>
              </a:rPr>
              <a:t>Page 3</a:t>
            </a:r>
          </a:p>
        </p:txBody>
      </p:sp>
      <p:sp>
        <p:nvSpPr>
          <p:cNvPr id="17" name="Google Shape;6274;p148">
            <a:extLst>
              <a:ext uri="{FF2B5EF4-FFF2-40B4-BE49-F238E27FC236}">
                <a16:creationId xmlns:a16="http://schemas.microsoft.com/office/drawing/2014/main" id="{F1FCF056-029A-2E5D-8172-8E3D0672C52C}"/>
              </a:ext>
            </a:extLst>
          </p:cNvPr>
          <p:cNvSpPr/>
          <p:nvPr/>
        </p:nvSpPr>
        <p:spPr>
          <a:xfrm rot="5400000" flipH="1">
            <a:off x="5595932" y="2842509"/>
            <a:ext cx="330221" cy="218440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50;p76">
            <a:extLst>
              <a:ext uri="{FF2B5EF4-FFF2-40B4-BE49-F238E27FC236}">
                <a16:creationId xmlns:a16="http://schemas.microsoft.com/office/drawing/2014/main" id="{C8B38D6C-5164-CFBF-745F-EDA1A6DBDBE8}"/>
              </a:ext>
            </a:extLst>
          </p:cNvPr>
          <p:cNvSpPr txBox="1">
            <a:spLocks/>
          </p:cNvSpPr>
          <p:nvPr/>
        </p:nvSpPr>
        <p:spPr>
          <a:xfrm>
            <a:off x="4741867" y="3741637"/>
            <a:ext cx="2111376" cy="330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>
                <a:solidFill>
                  <a:schemeClr val="bg2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Baloo 2" panose="03080502040302020200" pitchFamily="66" charset="0"/>
              </a:rPr>
              <a:t>Page 4</a:t>
            </a:r>
          </a:p>
        </p:txBody>
      </p:sp>
      <p:sp>
        <p:nvSpPr>
          <p:cNvPr id="19" name="Google Shape;6274;p148">
            <a:extLst>
              <a:ext uri="{FF2B5EF4-FFF2-40B4-BE49-F238E27FC236}">
                <a16:creationId xmlns:a16="http://schemas.microsoft.com/office/drawing/2014/main" id="{FD260F23-1F81-D61F-DC4A-81308FF9FF4D}"/>
              </a:ext>
            </a:extLst>
          </p:cNvPr>
          <p:cNvSpPr/>
          <p:nvPr/>
        </p:nvSpPr>
        <p:spPr>
          <a:xfrm rot="5400000" flipH="1">
            <a:off x="6179868" y="580390"/>
            <a:ext cx="330219" cy="338824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050;p76">
            <a:extLst>
              <a:ext uri="{FF2B5EF4-FFF2-40B4-BE49-F238E27FC236}">
                <a16:creationId xmlns:a16="http://schemas.microsoft.com/office/drawing/2014/main" id="{35DD9CA7-B41D-46CA-B60E-BA71D235D4FA}"/>
              </a:ext>
            </a:extLst>
          </p:cNvPr>
          <p:cNvSpPr txBox="1">
            <a:spLocks/>
          </p:cNvSpPr>
          <p:nvPr/>
        </p:nvSpPr>
        <p:spPr>
          <a:xfrm>
            <a:off x="4987402" y="2080230"/>
            <a:ext cx="2832101" cy="330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bg2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Baloo 2" panose="03080502040302020200" pitchFamily="66" charset="0"/>
              </a:rPr>
              <a:t>主題確認、資料搜集、設計初稿</a:t>
            </a:r>
            <a:endParaRPr lang="en" dirty="0">
              <a:solidFill>
                <a:schemeClr val="bg2"/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  <a:cs typeface="Baloo 2" panose="03080502040302020200" pitchFamily="66" charset="0"/>
            </a:endParaRPr>
          </a:p>
        </p:txBody>
      </p:sp>
      <p:sp>
        <p:nvSpPr>
          <p:cNvPr id="22" name="Google Shape;1050;p76">
            <a:extLst>
              <a:ext uri="{FF2B5EF4-FFF2-40B4-BE49-F238E27FC236}">
                <a16:creationId xmlns:a16="http://schemas.microsoft.com/office/drawing/2014/main" id="{9E6B0341-B9EF-A3A7-54C9-4F9213DD929D}"/>
              </a:ext>
            </a:extLst>
          </p:cNvPr>
          <p:cNvSpPr txBox="1">
            <a:spLocks/>
          </p:cNvSpPr>
          <p:nvPr/>
        </p:nvSpPr>
        <p:spPr>
          <a:xfrm>
            <a:off x="2475962" y="2880223"/>
            <a:ext cx="906998" cy="330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err="1">
                <a:solidFill>
                  <a:schemeClr val="bg2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Baloo 2" panose="03080502040302020200" pitchFamily="66" charset="0"/>
              </a:rPr>
              <a:t>表格整理</a:t>
            </a:r>
            <a:endParaRPr lang="en" dirty="0">
              <a:solidFill>
                <a:schemeClr val="bg2"/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  <a:cs typeface="Baloo 2" panose="03080502040302020200" pitchFamily="66" charset="0"/>
            </a:endParaRPr>
          </a:p>
        </p:txBody>
      </p:sp>
      <p:sp>
        <p:nvSpPr>
          <p:cNvPr id="23" name="Google Shape;6274;p148">
            <a:extLst>
              <a:ext uri="{FF2B5EF4-FFF2-40B4-BE49-F238E27FC236}">
                <a16:creationId xmlns:a16="http://schemas.microsoft.com/office/drawing/2014/main" id="{6794D501-25E4-4252-235A-7FAB705EDA21}"/>
              </a:ext>
            </a:extLst>
          </p:cNvPr>
          <p:cNvSpPr/>
          <p:nvPr/>
        </p:nvSpPr>
        <p:spPr>
          <a:xfrm rot="5400000" flipH="1">
            <a:off x="7331377" y="3391522"/>
            <a:ext cx="358182" cy="105726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050;p76">
            <a:extLst>
              <a:ext uri="{FF2B5EF4-FFF2-40B4-BE49-F238E27FC236}">
                <a16:creationId xmlns:a16="http://schemas.microsoft.com/office/drawing/2014/main" id="{24416801-645D-B06C-7AF6-BDBA3A3BDA3A}"/>
              </a:ext>
            </a:extLst>
          </p:cNvPr>
          <p:cNvSpPr txBox="1">
            <a:spLocks/>
          </p:cNvSpPr>
          <p:nvPr/>
        </p:nvSpPr>
        <p:spPr>
          <a:xfrm>
            <a:off x="7247996" y="3741064"/>
            <a:ext cx="647707" cy="330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bg2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Baloo 2" panose="03080502040302020200" pitchFamily="66" charset="0"/>
              </a:rPr>
              <a:t>PPT</a:t>
            </a:r>
          </a:p>
        </p:txBody>
      </p:sp>
      <p:sp>
        <p:nvSpPr>
          <p:cNvPr id="26" name="Google Shape;6273;p148">
            <a:extLst>
              <a:ext uri="{FF2B5EF4-FFF2-40B4-BE49-F238E27FC236}">
                <a16:creationId xmlns:a16="http://schemas.microsoft.com/office/drawing/2014/main" id="{5F7020AA-1FF2-4D78-9D4F-699C92BE13D3}"/>
              </a:ext>
            </a:extLst>
          </p:cNvPr>
          <p:cNvSpPr/>
          <p:nvPr/>
        </p:nvSpPr>
        <p:spPr>
          <a:xfrm rot="5400000" flipH="1">
            <a:off x="7429356" y="-1850712"/>
            <a:ext cx="403108" cy="314366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1" name="Google Shape;1971;p122"/>
          <p:cNvGraphicFramePr/>
          <p:nvPr>
            <p:extLst>
              <p:ext uri="{D42A27DB-BD31-4B8C-83A1-F6EECF244321}">
                <p14:modId xmlns:p14="http://schemas.microsoft.com/office/powerpoint/2010/main" val="270814299"/>
              </p:ext>
            </p:extLst>
          </p:nvPr>
        </p:nvGraphicFramePr>
        <p:xfrm>
          <a:off x="652639" y="972515"/>
          <a:ext cx="8337300" cy="3779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7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871">
                  <a:extLst>
                    <a:ext uri="{9D8B030D-6E8A-4147-A177-3AD203B41FA5}">
                      <a16:colId xmlns:a16="http://schemas.microsoft.com/office/drawing/2014/main" val="251637094"/>
                    </a:ext>
                  </a:extLst>
                </a:gridCol>
                <a:gridCol w="768871">
                  <a:extLst>
                    <a:ext uri="{9D8B030D-6E8A-4147-A177-3AD203B41FA5}">
                      <a16:colId xmlns:a16="http://schemas.microsoft.com/office/drawing/2014/main" val="3535465716"/>
                    </a:ext>
                  </a:extLst>
                </a:gridCol>
                <a:gridCol w="768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8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8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7543">
                <a:tc row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2/9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2/10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2/13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2/14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2/15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2/16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2/17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2/20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2/21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58589"/>
                  </a:ext>
                </a:extLst>
              </a:tr>
              <a:tr h="317543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Thu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Fri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Mon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Tue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Wed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Thu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Fri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Mon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Tue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MySQL</a:t>
                      </a:r>
                      <a:endParaRPr sz="1600" b="1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Navbar</a:t>
                      </a:r>
                      <a:endParaRPr sz="1600" b="1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Page 1</a:t>
                      </a:r>
                      <a:endParaRPr sz="1600" b="1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8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Page 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Page 3</a:t>
                      </a:r>
                      <a:endParaRPr sz="1600" b="1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795537"/>
                  </a:ext>
                </a:extLst>
              </a:tr>
              <a:tr h="390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Page 4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35562"/>
                  </a:ext>
                </a:extLst>
              </a:tr>
              <a:tr h="390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PPT</a:t>
                      </a:r>
                      <a:endParaRPr sz="1600" b="1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503391"/>
                  </a:ext>
                </a:extLst>
              </a:tr>
            </a:tbl>
          </a:graphicData>
        </a:graphic>
      </p:graphicFrame>
      <p:sp>
        <p:nvSpPr>
          <p:cNvPr id="1972" name="Google Shape;1972;p122"/>
          <p:cNvSpPr/>
          <p:nvPr/>
        </p:nvSpPr>
        <p:spPr>
          <a:xfrm>
            <a:off x="2122386" y="1803875"/>
            <a:ext cx="673100" cy="35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122"/>
          <p:cNvSpPr/>
          <p:nvPr/>
        </p:nvSpPr>
        <p:spPr>
          <a:xfrm>
            <a:off x="5202288" y="3083127"/>
            <a:ext cx="1427112" cy="35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6" name="Google Shape;1976;p122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Schedule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" name="Google Shape;1972;p122">
            <a:extLst>
              <a:ext uri="{FF2B5EF4-FFF2-40B4-BE49-F238E27FC236}">
                <a16:creationId xmlns:a16="http://schemas.microsoft.com/office/drawing/2014/main" id="{A9235581-6BDB-8CC1-5B93-3100405CECD7}"/>
              </a:ext>
            </a:extLst>
          </p:cNvPr>
          <p:cNvSpPr/>
          <p:nvPr/>
        </p:nvSpPr>
        <p:spPr>
          <a:xfrm>
            <a:off x="3667894" y="2651427"/>
            <a:ext cx="1412106" cy="35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972;p122">
            <a:extLst>
              <a:ext uri="{FF2B5EF4-FFF2-40B4-BE49-F238E27FC236}">
                <a16:creationId xmlns:a16="http://schemas.microsoft.com/office/drawing/2014/main" id="{672AEE91-6983-C1B6-20FB-CE0F5685D9E3}"/>
              </a:ext>
            </a:extLst>
          </p:cNvPr>
          <p:cNvSpPr/>
          <p:nvPr/>
        </p:nvSpPr>
        <p:spPr>
          <a:xfrm>
            <a:off x="2884386" y="2229325"/>
            <a:ext cx="681908" cy="35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E735E5-CB8A-E70D-50E7-A0C1D793D740}"/>
              </a:ext>
            </a:extLst>
          </p:cNvPr>
          <p:cNvSpPr txBox="1"/>
          <p:nvPr/>
        </p:nvSpPr>
        <p:spPr>
          <a:xfrm>
            <a:off x="3705994" y="2690728"/>
            <a:ext cx="63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News</a:t>
            </a:r>
          </a:p>
          <a:p>
            <a:endParaRPr kumimoji="1" lang="zh-TW" altLang="en-US" sz="1200" dirty="0"/>
          </a:p>
        </p:txBody>
      </p:sp>
      <p:sp>
        <p:nvSpPr>
          <p:cNvPr id="7" name="Google Shape;1975;p122">
            <a:extLst>
              <a:ext uri="{FF2B5EF4-FFF2-40B4-BE49-F238E27FC236}">
                <a16:creationId xmlns:a16="http://schemas.microsoft.com/office/drawing/2014/main" id="{D02D44D0-7D0F-E6C8-CCEA-CFB4852CC5DA}"/>
              </a:ext>
            </a:extLst>
          </p:cNvPr>
          <p:cNvSpPr/>
          <p:nvPr/>
        </p:nvSpPr>
        <p:spPr>
          <a:xfrm>
            <a:off x="5976157" y="3513267"/>
            <a:ext cx="653243" cy="35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F0E92F6-8C50-149C-9F53-A8842C4C6D7D}"/>
              </a:ext>
            </a:extLst>
          </p:cNvPr>
          <p:cNvSpPr txBox="1"/>
          <p:nvPr/>
        </p:nvSpPr>
        <p:spPr>
          <a:xfrm>
            <a:off x="5268094" y="3045027"/>
            <a:ext cx="637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Time</a:t>
            </a:r>
          </a:p>
          <a:p>
            <a:r>
              <a:rPr lang="en-US" altLang="zh-TW" sz="1200" b="1" dirty="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Line</a:t>
            </a:r>
          </a:p>
          <a:p>
            <a:endParaRPr lang="en-US" altLang="zh-TW" sz="1200" b="1" dirty="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endParaRPr kumimoji="1" lang="zh-TW" altLang="en-US" sz="1200" dirty="0"/>
          </a:p>
        </p:txBody>
      </p:sp>
      <p:sp>
        <p:nvSpPr>
          <p:cNvPr id="9" name="Google Shape;1975;p122">
            <a:extLst>
              <a:ext uri="{FF2B5EF4-FFF2-40B4-BE49-F238E27FC236}">
                <a16:creationId xmlns:a16="http://schemas.microsoft.com/office/drawing/2014/main" id="{61BE9477-4219-5131-DB55-EE8CA48233CE}"/>
              </a:ext>
            </a:extLst>
          </p:cNvPr>
          <p:cNvSpPr/>
          <p:nvPr/>
        </p:nvSpPr>
        <p:spPr>
          <a:xfrm>
            <a:off x="5976156" y="3931697"/>
            <a:ext cx="2202643" cy="35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EFD1B7-F3FD-6DA5-3053-14ADC678D3F9}"/>
              </a:ext>
            </a:extLst>
          </p:cNvPr>
          <p:cNvSpPr txBox="1"/>
          <p:nvPr/>
        </p:nvSpPr>
        <p:spPr>
          <a:xfrm>
            <a:off x="6989020" y="3968807"/>
            <a:ext cx="115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JavaScript</a:t>
            </a:r>
          </a:p>
          <a:p>
            <a:endParaRPr kumimoji="1" lang="zh-TW" altLang="en-US" sz="1200" dirty="0"/>
          </a:p>
        </p:txBody>
      </p:sp>
      <p:sp>
        <p:nvSpPr>
          <p:cNvPr id="10" name="Google Shape;1972;p122">
            <a:extLst>
              <a:ext uri="{FF2B5EF4-FFF2-40B4-BE49-F238E27FC236}">
                <a16:creationId xmlns:a16="http://schemas.microsoft.com/office/drawing/2014/main" id="{636312FF-FE2B-8F9F-8430-336DA26A1037}"/>
              </a:ext>
            </a:extLst>
          </p:cNvPr>
          <p:cNvSpPr/>
          <p:nvPr/>
        </p:nvSpPr>
        <p:spPr>
          <a:xfrm>
            <a:off x="8269931" y="4365562"/>
            <a:ext cx="681908" cy="35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F4A4F9-15F9-45C9-9864-FE635E95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參考資料</a:t>
            </a:r>
          </a:p>
        </p:txBody>
      </p:sp>
      <p:sp>
        <p:nvSpPr>
          <p:cNvPr id="3" name="Google Shape;1035;p74">
            <a:extLst>
              <a:ext uri="{FF2B5EF4-FFF2-40B4-BE49-F238E27FC236}">
                <a16:creationId xmlns:a16="http://schemas.microsoft.com/office/drawing/2014/main" id="{6B064C63-DCEF-C4C5-6D8B-54A535A959EF}"/>
              </a:ext>
            </a:extLst>
          </p:cNvPr>
          <p:cNvSpPr txBox="1">
            <a:spLocks/>
          </p:cNvSpPr>
          <p:nvPr/>
        </p:nvSpPr>
        <p:spPr>
          <a:xfrm>
            <a:off x="1286087" y="1303505"/>
            <a:ext cx="5888436" cy="220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" altLang="zh-TW" sz="2400" dirty="0">
                <a:latin typeface="Baloo 2" panose="03080502040302020200" pitchFamily="66" charset="0"/>
                <a:ea typeface="Hiragino Sans GB W3" panose="020B0300000000000000" pitchFamily="34" charset="-128"/>
                <a:cs typeface="Baloo 2" panose="03080502040302020200" pitchFamily="66" charset="0"/>
                <a:hlinkClick r:id="rId2"/>
              </a:rPr>
              <a:t>https://www.mohw.gov.tw/mp-1.htm</a:t>
            </a:r>
            <a:r>
              <a:rPr lang="en-US" altLang="zh-TW" sz="2400" dirty="0">
                <a:latin typeface="Baloo 2" panose="03080502040302020200" pitchFamily="66" charset="0"/>
                <a:ea typeface="Hiragino Sans GB W3" panose="020B0300000000000000" pitchFamily="34" charset="-128"/>
                <a:cs typeface="Baloo 2" panose="03080502040302020200" pitchFamily="66" charset="0"/>
                <a:hlinkClick r:id="rId2"/>
              </a:rPr>
              <a:t>l</a:t>
            </a:r>
            <a:endParaRPr lang="en-US" altLang="zh-TW" sz="2400" dirty="0">
              <a:latin typeface="Baloo 2" panose="03080502040302020200" pitchFamily="66" charset="0"/>
              <a:ea typeface="Hiragino Sans GB W3" panose="020B0300000000000000" pitchFamily="34" charset="-128"/>
              <a:cs typeface="Baloo 2" panose="03080502040302020200" pitchFamily="66" charset="0"/>
            </a:endParaRPr>
          </a:p>
          <a:p>
            <a:pPr>
              <a:buFont typeface="Wingdings" pitchFamily="2" charset="2"/>
              <a:buChar char="l"/>
            </a:pPr>
            <a:r>
              <a:rPr lang="en" altLang="zh-TW" sz="2400" dirty="0"/>
              <a:t>https://</a:t>
            </a:r>
            <a:r>
              <a:rPr lang="en" altLang="zh-TW" sz="2400" dirty="0" err="1"/>
              <a:t>www.nricm.edu.tw</a:t>
            </a:r>
            <a:r>
              <a:rPr lang="en" altLang="zh-TW" sz="2400"/>
              <a:t>/</a:t>
            </a:r>
            <a:endParaRPr lang="en" altLang="zh-TW" sz="2400" dirty="0"/>
          </a:p>
          <a:p>
            <a:pPr>
              <a:buFont typeface="Wingdings" pitchFamily="2" charset="2"/>
              <a:buChar char="l"/>
            </a:pPr>
            <a:r>
              <a:rPr lang="en" altLang="zh-TW" sz="2400" dirty="0">
                <a:latin typeface="Baloo 2" panose="03080502040302020200" pitchFamily="66" charset="0"/>
                <a:ea typeface="Hiragino Sans GB W3" panose="020B0300000000000000" pitchFamily="34" charset="-128"/>
                <a:cs typeface="Baloo 2" panose="03080502040302020200" pitchFamily="66" charset="0"/>
                <a:hlinkClick r:id="rId3"/>
              </a:rPr>
              <a:t>https://icons8.com/</a:t>
            </a:r>
            <a:endParaRPr lang="en" altLang="zh-TW" sz="2400" dirty="0">
              <a:latin typeface="Baloo 2" panose="03080502040302020200" pitchFamily="66" charset="0"/>
              <a:ea typeface="Hiragino Sans GB W3" panose="020B0300000000000000" pitchFamily="34" charset="-128"/>
              <a:cs typeface="Baloo 2" panose="03080502040302020200" pitchFamily="66" charset="0"/>
            </a:endParaRPr>
          </a:p>
          <a:p>
            <a:pPr>
              <a:buFont typeface="Wingdings" pitchFamily="2" charset="2"/>
              <a:buChar char="l"/>
            </a:pPr>
            <a:r>
              <a:rPr lang="en" altLang="zh-TW" sz="2400" dirty="0">
                <a:latin typeface="Baloo 2" panose="03080502040302020200" pitchFamily="66" charset="0"/>
                <a:ea typeface="Hiragino Sans GB W3" panose="020B0300000000000000" pitchFamily="34" charset="-128"/>
                <a:cs typeface="Baloo 2" panose="03080502040302020200" pitchFamily="66" charset="0"/>
              </a:rPr>
              <a:t>https://</a:t>
            </a:r>
            <a:r>
              <a:rPr lang="en" altLang="zh-TW" sz="2400" dirty="0" err="1">
                <a:latin typeface="Baloo 2" panose="03080502040302020200" pitchFamily="66" charset="0"/>
                <a:ea typeface="Hiragino Sans GB W3" panose="020B0300000000000000" pitchFamily="34" charset="-128"/>
                <a:cs typeface="Baloo 2" panose="03080502040302020200" pitchFamily="66" charset="0"/>
              </a:rPr>
              <a:t>fontawesome.com</a:t>
            </a:r>
            <a:r>
              <a:rPr lang="en" altLang="zh-TW" sz="2400" dirty="0">
                <a:latin typeface="Baloo 2" panose="03080502040302020200" pitchFamily="66" charset="0"/>
                <a:ea typeface="Hiragino Sans GB W3" panose="020B0300000000000000" pitchFamily="34" charset="-128"/>
                <a:cs typeface="Baloo 2" panose="03080502040302020200" pitchFamily="66" charset="0"/>
              </a:rPr>
              <a:t>/</a:t>
            </a:r>
            <a:endParaRPr lang="en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061593356"/>
      </p:ext>
    </p:extLst>
  </p:cSld>
  <p:clrMapOvr>
    <a:masterClrMapping/>
  </p:clrMapOvr>
</p:sld>
</file>

<file path=ppt/theme/theme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182</Words>
  <Application>Microsoft Macintosh PowerPoint</Application>
  <PresentationFormat>如螢幕大小 (16:9)</PresentationFormat>
  <Paragraphs>95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4" baseType="lpstr">
      <vt:lpstr>Anaheim</vt:lpstr>
      <vt:lpstr>Hiragino Sans GB W3</vt:lpstr>
      <vt:lpstr>Hiragino Sans GB W6</vt:lpstr>
      <vt:lpstr>LANTINGHEI TC DEMIBOLD</vt:lpstr>
      <vt:lpstr>Arial</vt:lpstr>
      <vt:lpstr>Baloo 2</vt:lpstr>
      <vt:lpstr>Bebas Neue</vt:lpstr>
      <vt:lpstr>Cabin</vt:lpstr>
      <vt:lpstr>Josefin Sans</vt:lpstr>
      <vt:lpstr>Open Sans</vt:lpstr>
      <vt:lpstr>Open Sans SemiBold</vt:lpstr>
      <vt:lpstr>Roboto Condensed Light</vt:lpstr>
      <vt:lpstr>Wingdings</vt:lpstr>
      <vt:lpstr>Aquatic and Physical Therapy Center XL by Slidesgo</vt:lpstr>
      <vt:lpstr>iSPAN前端班 個人專題發表</vt:lpstr>
      <vt:lpstr>選題動機</vt:lpstr>
      <vt:lpstr>使用技術</vt:lpstr>
      <vt:lpstr>Excel</vt:lpstr>
      <vt:lpstr>Hand Painted</vt:lpstr>
      <vt:lpstr>Bootstrap</vt:lpstr>
      <vt:lpstr>Preschedule</vt:lpstr>
      <vt:lpstr>Schedule</vt:lpstr>
      <vt:lpstr>參考資料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iSPAN前端班 個人專題發表</dc:title>
  <cp:lastModifiedBy>Microsoft Office User</cp:lastModifiedBy>
  <cp:revision>10</cp:revision>
  <dcterms:modified xsi:type="dcterms:W3CDTF">2023-02-22T01:32:30Z</dcterms:modified>
</cp:coreProperties>
</file>