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notesMasterIdLst>
    <p:notesMasterId r:id="rId3"/>
  </p:notesMasterIdLst>
  <p:sldIdLst>
    <p:sldId id="256" r:id="rId2"/>
  </p:sldIdLst>
  <p:sldSz cx="22860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432FF"/>
    <a:srgbClr val="9437FF"/>
    <a:srgbClr val="008F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/>
    <p:restoredTop sz="93952"/>
  </p:normalViewPr>
  <p:slideViewPr>
    <p:cSldViewPr snapToGrid="0" snapToObjects="1">
      <p:cViewPr>
        <p:scale>
          <a:sx n="81" d="100"/>
          <a:sy n="81" d="100"/>
        </p:scale>
        <p:origin x="-56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74E0-A8D8-C749-8290-E3DFA2C0894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28813" y="1143000"/>
            <a:ext cx="107156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D79-3BC4-EA42-8C41-AAD44737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28813" y="1143000"/>
            <a:ext cx="107156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90D79-3BC4-EA42-8C41-AAD44737A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077416"/>
            <a:ext cx="1714500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457790"/>
            <a:ext cx="171450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50503"/>
            <a:ext cx="492918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50503"/>
            <a:ext cx="14501813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641270"/>
            <a:ext cx="1971675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4405673"/>
            <a:ext cx="1971675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752516"/>
            <a:ext cx="971550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752516"/>
            <a:ext cx="971550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50504"/>
            <a:ext cx="197167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613839"/>
            <a:ext cx="9670851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404756"/>
            <a:ext cx="967085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613839"/>
            <a:ext cx="9718478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404756"/>
            <a:ext cx="9718478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38891"/>
            <a:ext cx="7372944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947883"/>
            <a:ext cx="11572875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975009"/>
            <a:ext cx="7372944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38891"/>
            <a:ext cx="7372944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947883"/>
            <a:ext cx="11572875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975009"/>
            <a:ext cx="7372944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50504"/>
            <a:ext cx="197167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752516"/>
            <a:ext cx="197167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6101803"/>
            <a:ext cx="51435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F776-CE20-504B-9DAA-B0D82218341E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6101803"/>
            <a:ext cx="77152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6101803"/>
            <a:ext cx="51435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4EB6-5AA3-884E-8A47-41A673C5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直接箭头连接符 103">
            <a:extLst>
              <a:ext uri="{FF2B5EF4-FFF2-40B4-BE49-F238E27FC236}">
                <a16:creationId xmlns:a16="http://schemas.microsoft.com/office/drawing/2014/main" id="{F355EC27-81B1-D261-4D31-53288DCD5C08}"/>
              </a:ext>
            </a:extLst>
          </p:cNvPr>
          <p:cNvCxnSpPr>
            <a:cxnSpLocks/>
          </p:cNvCxnSpPr>
          <p:nvPr/>
        </p:nvCxnSpPr>
        <p:spPr>
          <a:xfrm>
            <a:off x="10048362" y="2480823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103">
            <a:extLst>
              <a:ext uri="{FF2B5EF4-FFF2-40B4-BE49-F238E27FC236}">
                <a16:creationId xmlns:a16="http://schemas.microsoft.com/office/drawing/2014/main" id="{07E66B28-F7B4-33F3-6F67-5E9A82D37485}"/>
              </a:ext>
            </a:extLst>
          </p:cNvPr>
          <p:cNvCxnSpPr>
            <a:cxnSpLocks/>
          </p:cNvCxnSpPr>
          <p:nvPr/>
        </p:nvCxnSpPr>
        <p:spPr>
          <a:xfrm>
            <a:off x="10048362" y="4766823"/>
            <a:ext cx="914400" cy="0"/>
          </a:xfrm>
          <a:prstGeom prst="straightConnector1">
            <a:avLst/>
          </a:prstGeom>
          <a:ln w="38100">
            <a:solidFill>
              <a:srgbClr val="0432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>
            <a:extLst>
              <a:ext uri="{FF2B5EF4-FFF2-40B4-BE49-F238E27FC236}">
                <a16:creationId xmlns:a16="http://schemas.microsoft.com/office/drawing/2014/main" id="{145A70BB-E7BC-53DF-E27F-CC4DB0862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7" t="9428" r="22064" b="6037"/>
          <a:stretch/>
        </p:blipFill>
        <p:spPr>
          <a:xfrm rot="20700000">
            <a:off x="7625393" y="3943863"/>
            <a:ext cx="2012555" cy="1919589"/>
          </a:xfrm>
          <a:prstGeom prst="rect">
            <a:avLst/>
          </a:prstGeom>
        </p:spPr>
      </p:pic>
      <p:sp>
        <p:nvSpPr>
          <p:cNvPr id="263" name="平行四边形 32">
            <a:extLst>
              <a:ext uri="{FF2B5EF4-FFF2-40B4-BE49-F238E27FC236}">
                <a16:creationId xmlns:a16="http://schemas.microsoft.com/office/drawing/2014/main" id="{663F3A48-CC0B-5CCE-6E9D-ED818439F818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7301722" y="3931231"/>
            <a:ext cx="2834640" cy="1758548"/>
          </a:xfrm>
          <a:prstGeom prst="parallelogram">
            <a:avLst/>
          </a:prstGeom>
          <a:solidFill>
            <a:srgbClr val="0432FF">
              <a:alpha val="10000"/>
            </a:srgbClr>
          </a:solidFill>
          <a:ln w="38100"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65242F4-EB19-79A9-EA4C-07597F1BF5F9}"/>
              </a:ext>
            </a:extLst>
          </p:cNvPr>
          <p:cNvCxnSpPr>
            <a:cxnSpLocks/>
            <a:stCxn id="6" idx="7"/>
          </p:cNvCxnSpPr>
          <p:nvPr/>
        </p:nvCxnSpPr>
        <p:spPr>
          <a:xfrm flipH="1" flipV="1">
            <a:off x="9427175" y="3415742"/>
            <a:ext cx="231994" cy="12549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9779FA-E432-A9B2-5900-7B46D620C1A5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V="1">
            <a:off x="8168774" y="3176015"/>
            <a:ext cx="81669" cy="85327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>
            <a:extLst>
              <a:ext uri="{FF2B5EF4-FFF2-40B4-BE49-F238E27FC236}">
                <a16:creationId xmlns:a16="http://schemas.microsoft.com/office/drawing/2014/main" id="{2E196D46-4225-0D90-908A-B411BB0C9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7" t="9428" r="22064" b="6037"/>
          <a:stretch/>
        </p:blipFill>
        <p:spPr>
          <a:xfrm rot="20700000">
            <a:off x="7625393" y="1660765"/>
            <a:ext cx="2012555" cy="1919589"/>
          </a:xfrm>
          <a:prstGeom prst="rect">
            <a:avLst/>
          </a:prstGeom>
        </p:spPr>
      </p:pic>
      <p:sp>
        <p:nvSpPr>
          <p:cNvPr id="262" name="平行四边形 32">
            <a:extLst>
              <a:ext uri="{FF2B5EF4-FFF2-40B4-BE49-F238E27FC236}">
                <a16:creationId xmlns:a16="http://schemas.microsoft.com/office/drawing/2014/main" id="{3D52C252-50CA-3750-A06E-FFC934E0CEB9}"/>
              </a:ext>
            </a:extLst>
          </p:cNvPr>
          <p:cNvSpPr>
            <a:spLocks/>
          </p:cNvSpPr>
          <p:nvPr/>
        </p:nvSpPr>
        <p:spPr>
          <a:xfrm rot="10800000" flipH="1">
            <a:off x="7203540" y="1529245"/>
            <a:ext cx="2834640" cy="1872002"/>
          </a:xfrm>
          <a:prstGeom prst="parallelogram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1843B29A-8175-C1F4-C8B6-59C661349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7" t="9428" r="22064" b="6037"/>
          <a:stretch/>
        </p:blipFill>
        <p:spPr>
          <a:xfrm rot="20700000">
            <a:off x="4321080" y="1660765"/>
            <a:ext cx="2012555" cy="1919589"/>
          </a:xfrm>
          <a:prstGeom prst="rect">
            <a:avLst/>
          </a:prstGeom>
        </p:spPr>
      </p:pic>
      <p:sp>
        <p:nvSpPr>
          <p:cNvPr id="250" name="椭圆 5">
            <a:extLst>
              <a:ext uri="{FF2B5EF4-FFF2-40B4-BE49-F238E27FC236}">
                <a16:creationId xmlns:a16="http://schemas.microsoft.com/office/drawing/2014/main" id="{62907FE7-356C-86A7-479F-5EE1F68D354F}"/>
              </a:ext>
            </a:extLst>
          </p:cNvPr>
          <p:cNvSpPr>
            <a:spLocks/>
          </p:cNvSpPr>
          <p:nvPr/>
        </p:nvSpPr>
        <p:spPr>
          <a:xfrm rot="1397001">
            <a:off x="4261371" y="4073564"/>
            <a:ext cx="2294606" cy="1530941"/>
          </a:xfrm>
          <a:prstGeom prst="ellipse">
            <a:avLst/>
          </a:prstGeom>
          <a:solidFill>
            <a:srgbClr val="0432FF">
              <a:alpha val="10000"/>
            </a:srgbClr>
          </a:solidFill>
          <a:ln w="38100"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直接箭头连接符 20">
            <a:extLst>
              <a:ext uri="{FF2B5EF4-FFF2-40B4-BE49-F238E27FC236}">
                <a16:creationId xmlns:a16="http://schemas.microsoft.com/office/drawing/2014/main" id="{AEF6D75B-4B34-EA49-9673-574790FCBC7E}"/>
              </a:ext>
            </a:extLst>
          </p:cNvPr>
          <p:cNvCxnSpPr>
            <a:cxnSpLocks/>
          </p:cNvCxnSpPr>
          <p:nvPr/>
        </p:nvCxnSpPr>
        <p:spPr>
          <a:xfrm>
            <a:off x="3234502" y="2480823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3985E475-B48D-A526-D45B-E5B782CD853E}"/>
              </a:ext>
            </a:extLst>
          </p:cNvPr>
          <p:cNvGrpSpPr/>
          <p:nvPr/>
        </p:nvGrpSpPr>
        <p:grpSpPr>
          <a:xfrm>
            <a:off x="386260" y="2414447"/>
            <a:ext cx="2012555" cy="2235871"/>
            <a:chOff x="0" y="6295797"/>
            <a:chExt cx="2012555" cy="2235871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4F83653B-9F6E-5FE1-D229-B16C0B2C6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97" t="9428" r="22064" b="6037"/>
            <a:stretch/>
          </p:blipFill>
          <p:spPr>
            <a:xfrm rot="20700000">
              <a:off x="0" y="6612079"/>
              <a:ext cx="2012555" cy="1919589"/>
            </a:xfrm>
            <a:prstGeom prst="rect">
              <a:avLst/>
            </a:prstGeom>
          </p:spPr>
        </p:pic>
        <p:sp>
          <p:nvSpPr>
            <p:cNvPr id="356" name="文本框 22">
              <a:extLst>
                <a:ext uri="{FF2B5EF4-FFF2-40B4-BE49-F238E27FC236}">
                  <a16:creationId xmlns:a16="http://schemas.microsoft.com/office/drawing/2014/main" id="{75C90368-683B-2047-B360-903336F3CEF2}"/>
                </a:ext>
              </a:extLst>
            </p:cNvPr>
            <p:cNvSpPr txBox="1"/>
            <p:nvPr/>
          </p:nvSpPr>
          <p:spPr>
            <a:xfrm>
              <a:off x="389394" y="6295797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7" name="直接箭头连接符 104">
            <a:extLst>
              <a:ext uri="{FF2B5EF4-FFF2-40B4-BE49-F238E27FC236}">
                <a16:creationId xmlns:a16="http://schemas.microsoft.com/office/drawing/2014/main" id="{13CB0072-540C-D44A-BCF6-7610CFE29D81}"/>
              </a:ext>
            </a:extLst>
          </p:cNvPr>
          <p:cNvCxnSpPr>
            <a:cxnSpLocks/>
          </p:cNvCxnSpPr>
          <p:nvPr/>
        </p:nvCxnSpPr>
        <p:spPr>
          <a:xfrm>
            <a:off x="10045869" y="3623823"/>
            <a:ext cx="91440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圆角矩形 106">
            <a:extLst>
              <a:ext uri="{FF2B5EF4-FFF2-40B4-BE49-F238E27FC236}">
                <a16:creationId xmlns:a16="http://schemas.microsoft.com/office/drawing/2014/main" id="{3C8D653C-2863-9A48-876F-1868B506B056}"/>
              </a:ext>
            </a:extLst>
          </p:cNvPr>
          <p:cNvSpPr>
            <a:spLocks/>
          </p:cNvSpPr>
          <p:nvPr/>
        </p:nvSpPr>
        <p:spPr>
          <a:xfrm>
            <a:off x="10933765" y="2008046"/>
            <a:ext cx="2843884" cy="914400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message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文本框 124">
            <a:extLst>
              <a:ext uri="{FF2B5EF4-FFF2-40B4-BE49-F238E27FC236}">
                <a16:creationId xmlns:a16="http://schemas.microsoft.com/office/drawing/2014/main" id="{D794C327-0169-6442-8007-464176B94B1A}"/>
              </a:ext>
            </a:extLst>
          </p:cNvPr>
          <p:cNvSpPr txBox="1"/>
          <p:nvPr/>
        </p:nvSpPr>
        <p:spPr>
          <a:xfrm>
            <a:off x="6979726" y="911882"/>
            <a:ext cx="301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layer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文本框 124">
            <a:extLst>
              <a:ext uri="{FF2B5EF4-FFF2-40B4-BE49-F238E27FC236}">
                <a16:creationId xmlns:a16="http://schemas.microsoft.com/office/drawing/2014/main" id="{ECAABF73-A530-ED44-9D3E-089FCD93C776}"/>
              </a:ext>
            </a:extLst>
          </p:cNvPr>
          <p:cNvSpPr txBox="1"/>
          <p:nvPr/>
        </p:nvSpPr>
        <p:spPr>
          <a:xfrm>
            <a:off x="7233608" y="5637252"/>
            <a:ext cx="293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zh-CN" altLang="en-US" sz="3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zh-CN" altLang="en-US" sz="32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椭圆 5">
            <a:extLst>
              <a:ext uri="{FF2B5EF4-FFF2-40B4-BE49-F238E27FC236}">
                <a16:creationId xmlns:a16="http://schemas.microsoft.com/office/drawing/2014/main" id="{9D3C990B-BAEB-E13D-7349-BB2B27FBF89B}"/>
              </a:ext>
            </a:extLst>
          </p:cNvPr>
          <p:cNvSpPr>
            <a:spLocks/>
          </p:cNvSpPr>
          <p:nvPr/>
        </p:nvSpPr>
        <p:spPr>
          <a:xfrm rot="19514644">
            <a:off x="4403171" y="1675893"/>
            <a:ext cx="950899" cy="1612663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椭圆 5">
            <a:extLst>
              <a:ext uri="{FF2B5EF4-FFF2-40B4-BE49-F238E27FC236}">
                <a16:creationId xmlns:a16="http://schemas.microsoft.com/office/drawing/2014/main" id="{E1106C56-9771-A6DC-23D5-9BDAC1C5328D}"/>
              </a:ext>
            </a:extLst>
          </p:cNvPr>
          <p:cNvSpPr>
            <a:spLocks/>
          </p:cNvSpPr>
          <p:nvPr/>
        </p:nvSpPr>
        <p:spPr>
          <a:xfrm rot="21098318">
            <a:off x="5422933" y="1660765"/>
            <a:ext cx="950899" cy="1728719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5079936-B8BD-83A9-7A43-1B56E1F47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7" t="9428" r="22064" b="6037"/>
          <a:stretch/>
        </p:blipFill>
        <p:spPr>
          <a:xfrm rot="20700000">
            <a:off x="4321080" y="3943863"/>
            <a:ext cx="2012555" cy="1919589"/>
          </a:xfrm>
          <a:prstGeom prst="rect">
            <a:avLst/>
          </a:prstGeom>
        </p:spPr>
      </p:pic>
      <p:sp>
        <p:nvSpPr>
          <p:cNvPr id="255" name="文本框 124">
            <a:extLst>
              <a:ext uri="{FF2B5EF4-FFF2-40B4-BE49-F238E27FC236}">
                <a16:creationId xmlns:a16="http://schemas.microsoft.com/office/drawing/2014/main" id="{B06866A6-48AC-CB74-AE97-2E3BDCC02FEF}"/>
              </a:ext>
            </a:extLst>
          </p:cNvPr>
          <p:cNvSpPr txBox="1"/>
          <p:nvPr/>
        </p:nvSpPr>
        <p:spPr>
          <a:xfrm>
            <a:off x="4182338" y="5637253"/>
            <a:ext cx="250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graph</a:t>
            </a:r>
            <a:endParaRPr lang="zh-CN" altLang="en-US" sz="32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7" name="直接箭头连接符 103">
            <a:extLst>
              <a:ext uri="{FF2B5EF4-FFF2-40B4-BE49-F238E27FC236}">
                <a16:creationId xmlns:a16="http://schemas.microsoft.com/office/drawing/2014/main" id="{087A9497-B524-4F4A-B120-68848A6336BB}"/>
              </a:ext>
            </a:extLst>
          </p:cNvPr>
          <p:cNvCxnSpPr>
            <a:cxnSpLocks/>
          </p:cNvCxnSpPr>
          <p:nvPr/>
        </p:nvCxnSpPr>
        <p:spPr>
          <a:xfrm>
            <a:off x="6523951" y="2480823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103">
            <a:extLst>
              <a:ext uri="{FF2B5EF4-FFF2-40B4-BE49-F238E27FC236}">
                <a16:creationId xmlns:a16="http://schemas.microsoft.com/office/drawing/2014/main" id="{96F94B0F-586C-00DB-4D8A-79F0331BCD43}"/>
              </a:ext>
            </a:extLst>
          </p:cNvPr>
          <p:cNvCxnSpPr>
            <a:cxnSpLocks/>
          </p:cNvCxnSpPr>
          <p:nvPr/>
        </p:nvCxnSpPr>
        <p:spPr>
          <a:xfrm>
            <a:off x="6523951" y="4766823"/>
            <a:ext cx="914400" cy="0"/>
          </a:xfrm>
          <a:prstGeom prst="straightConnector1">
            <a:avLst/>
          </a:prstGeom>
          <a:ln w="38100">
            <a:solidFill>
              <a:srgbClr val="0432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124">
            <a:extLst>
              <a:ext uri="{FF2B5EF4-FFF2-40B4-BE49-F238E27FC236}">
                <a16:creationId xmlns:a16="http://schemas.microsoft.com/office/drawing/2014/main" id="{69A140F2-CB77-808E-C5D7-AA49ACDCFCBF}"/>
              </a:ext>
            </a:extLst>
          </p:cNvPr>
          <p:cNvSpPr txBox="1"/>
          <p:nvPr/>
        </p:nvSpPr>
        <p:spPr>
          <a:xfrm>
            <a:off x="4117913" y="911882"/>
            <a:ext cx="237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圆角矩形 106">
            <a:extLst>
              <a:ext uri="{FF2B5EF4-FFF2-40B4-BE49-F238E27FC236}">
                <a16:creationId xmlns:a16="http://schemas.microsoft.com/office/drawing/2014/main" id="{15A4E2AE-071D-2776-4049-F1F9AF67BC41}"/>
              </a:ext>
            </a:extLst>
          </p:cNvPr>
          <p:cNvSpPr>
            <a:spLocks/>
          </p:cNvSpPr>
          <p:nvPr/>
        </p:nvSpPr>
        <p:spPr>
          <a:xfrm>
            <a:off x="10937055" y="4309623"/>
            <a:ext cx="2843518" cy="914400"/>
          </a:xfrm>
          <a:prstGeom prst="roundRect">
            <a:avLst/>
          </a:prstGeom>
          <a:solidFill>
            <a:srgbClr val="0432FF">
              <a:alpha val="10000"/>
            </a:srgbClr>
          </a:solidFill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message</a:t>
            </a:r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endParaRPr lang="zh-CN" altLang="en-US" sz="28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圆角矩形 107">
            <a:extLst>
              <a:ext uri="{FF2B5EF4-FFF2-40B4-BE49-F238E27FC236}">
                <a16:creationId xmlns:a16="http://schemas.microsoft.com/office/drawing/2014/main" id="{418176CE-3512-EAA8-CBF3-EEB598336EB7}"/>
              </a:ext>
            </a:extLst>
          </p:cNvPr>
          <p:cNvSpPr>
            <a:spLocks/>
          </p:cNvSpPr>
          <p:nvPr/>
        </p:nvSpPr>
        <p:spPr>
          <a:xfrm>
            <a:off x="10942520" y="3162491"/>
            <a:ext cx="2843884" cy="914400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layer mapping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8" name="直接箭头连接符 18">
            <a:extLst>
              <a:ext uri="{FF2B5EF4-FFF2-40B4-BE49-F238E27FC236}">
                <a16:creationId xmlns:a16="http://schemas.microsoft.com/office/drawing/2014/main" id="{D88BC021-279C-7533-8451-EB2D4AFE5BE5}"/>
              </a:ext>
            </a:extLst>
          </p:cNvPr>
          <p:cNvCxnSpPr>
            <a:cxnSpLocks/>
          </p:cNvCxnSpPr>
          <p:nvPr/>
        </p:nvCxnSpPr>
        <p:spPr>
          <a:xfrm flipV="1">
            <a:off x="3231246" y="2480823"/>
            <a:ext cx="1917" cy="2286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103">
            <a:extLst>
              <a:ext uri="{FF2B5EF4-FFF2-40B4-BE49-F238E27FC236}">
                <a16:creationId xmlns:a16="http://schemas.microsoft.com/office/drawing/2014/main" id="{CF0FECED-BE3D-25BF-64D3-69E8C35BA3EC}"/>
              </a:ext>
            </a:extLst>
          </p:cNvPr>
          <p:cNvCxnSpPr>
            <a:cxnSpLocks/>
          </p:cNvCxnSpPr>
          <p:nvPr/>
        </p:nvCxnSpPr>
        <p:spPr>
          <a:xfrm>
            <a:off x="3230431" y="4766823"/>
            <a:ext cx="914400" cy="0"/>
          </a:xfrm>
          <a:prstGeom prst="straightConnector1">
            <a:avLst/>
          </a:prstGeom>
          <a:ln w="38100">
            <a:solidFill>
              <a:srgbClr val="0432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20">
            <a:extLst>
              <a:ext uri="{FF2B5EF4-FFF2-40B4-BE49-F238E27FC236}">
                <a16:creationId xmlns:a16="http://schemas.microsoft.com/office/drawing/2014/main" id="{FB419B76-438E-468A-CDE5-59258ABDE079}"/>
              </a:ext>
            </a:extLst>
          </p:cNvPr>
          <p:cNvCxnSpPr>
            <a:cxnSpLocks/>
          </p:cNvCxnSpPr>
          <p:nvPr/>
        </p:nvCxnSpPr>
        <p:spPr>
          <a:xfrm>
            <a:off x="2545446" y="353238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箭头连接符 20">
            <a:extLst>
              <a:ext uri="{FF2B5EF4-FFF2-40B4-BE49-F238E27FC236}">
                <a16:creationId xmlns:a16="http://schemas.microsoft.com/office/drawing/2014/main" id="{0B8B98EF-2FD0-FEDE-B8BB-814B95E55FE3}"/>
              </a:ext>
            </a:extLst>
          </p:cNvPr>
          <p:cNvCxnSpPr>
            <a:cxnSpLocks/>
          </p:cNvCxnSpPr>
          <p:nvPr/>
        </p:nvCxnSpPr>
        <p:spPr>
          <a:xfrm>
            <a:off x="13766398" y="2480823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20">
            <a:extLst>
              <a:ext uri="{FF2B5EF4-FFF2-40B4-BE49-F238E27FC236}">
                <a16:creationId xmlns:a16="http://schemas.microsoft.com/office/drawing/2014/main" id="{3BD69095-8DB8-3C39-A947-45009C8F2614}"/>
              </a:ext>
            </a:extLst>
          </p:cNvPr>
          <p:cNvCxnSpPr>
            <a:cxnSpLocks/>
          </p:cNvCxnSpPr>
          <p:nvPr/>
        </p:nvCxnSpPr>
        <p:spPr>
          <a:xfrm>
            <a:off x="13759724" y="4766823"/>
            <a:ext cx="914400" cy="0"/>
          </a:xfrm>
          <a:prstGeom prst="straightConnector1">
            <a:avLst/>
          </a:prstGeom>
          <a:ln w="38100">
            <a:solidFill>
              <a:srgbClr val="0432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5">
            <a:extLst>
              <a:ext uri="{FF2B5EF4-FFF2-40B4-BE49-F238E27FC236}">
                <a16:creationId xmlns:a16="http://schemas.microsoft.com/office/drawing/2014/main" id="{A686B790-1494-9A13-D355-BEF2D4CEB761}"/>
              </a:ext>
            </a:extLst>
          </p:cNvPr>
          <p:cNvSpPr>
            <a:spLocks/>
          </p:cNvSpPr>
          <p:nvPr/>
        </p:nvSpPr>
        <p:spPr>
          <a:xfrm rot="19514644">
            <a:off x="7726167" y="1709587"/>
            <a:ext cx="950899" cy="1612663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0F0E502C-F3F8-80D2-E7D6-1E7E68E4A753}"/>
              </a:ext>
            </a:extLst>
          </p:cNvPr>
          <p:cNvSpPr>
            <a:spLocks/>
          </p:cNvSpPr>
          <p:nvPr/>
        </p:nvSpPr>
        <p:spPr>
          <a:xfrm rot="21098318">
            <a:off x="8748240" y="1660765"/>
            <a:ext cx="950899" cy="1728719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60E016-FCB4-3E8A-721F-BE0F39BE13ED}"/>
              </a:ext>
            </a:extLst>
          </p:cNvPr>
          <p:cNvSpPr>
            <a:spLocks/>
          </p:cNvSpPr>
          <p:nvPr/>
        </p:nvSpPr>
        <p:spPr>
          <a:xfrm rot="1397001">
            <a:off x="7552716" y="4081689"/>
            <a:ext cx="2294606" cy="1530941"/>
          </a:xfrm>
          <a:prstGeom prst="ellipse">
            <a:avLst/>
          </a:prstGeom>
          <a:solidFill>
            <a:srgbClr val="0432FF">
              <a:alpha val="10000"/>
            </a:srgbClr>
          </a:solidFill>
          <a:ln w="38100"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106">
            <a:extLst>
              <a:ext uri="{FF2B5EF4-FFF2-40B4-BE49-F238E27FC236}">
                <a16:creationId xmlns:a16="http://schemas.microsoft.com/office/drawing/2014/main" id="{83A4D022-F63C-0719-6F37-A439BF64D475}"/>
              </a:ext>
            </a:extLst>
          </p:cNvPr>
          <p:cNvSpPr>
            <a:spLocks/>
          </p:cNvSpPr>
          <p:nvPr/>
        </p:nvSpPr>
        <p:spPr>
          <a:xfrm>
            <a:off x="14694444" y="2045789"/>
            <a:ext cx="1663665" cy="914400"/>
          </a:xfrm>
          <a:prstGeom prst="roundRect">
            <a:avLst/>
          </a:prstGeom>
          <a:solidFill>
            <a:srgbClr val="008F00">
              <a:alpha val="10000"/>
            </a:srgbClr>
          </a:solidFill>
          <a:ln w="3810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zh-CN" altLang="en-US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zh-CN" altLang="en-US" sz="2800" dirty="0">
              <a:solidFill>
                <a:srgbClr val="008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箭头连接符 20">
            <a:extLst>
              <a:ext uri="{FF2B5EF4-FFF2-40B4-BE49-F238E27FC236}">
                <a16:creationId xmlns:a16="http://schemas.microsoft.com/office/drawing/2014/main" id="{50771F57-4679-AA10-1CBC-C67BA5EEC862}"/>
              </a:ext>
            </a:extLst>
          </p:cNvPr>
          <p:cNvCxnSpPr>
            <a:cxnSpLocks/>
          </p:cNvCxnSpPr>
          <p:nvPr/>
        </p:nvCxnSpPr>
        <p:spPr>
          <a:xfrm>
            <a:off x="19389432" y="3625704"/>
            <a:ext cx="914400" cy="0"/>
          </a:xfrm>
          <a:prstGeom prst="straightConnector1">
            <a:avLst/>
          </a:prstGeom>
          <a:ln w="38100">
            <a:solidFill>
              <a:srgbClr val="9437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106">
            <a:extLst>
              <a:ext uri="{FF2B5EF4-FFF2-40B4-BE49-F238E27FC236}">
                <a16:creationId xmlns:a16="http://schemas.microsoft.com/office/drawing/2014/main" id="{70718261-8EF8-A816-EA36-94CDB6EA52B5}"/>
              </a:ext>
            </a:extLst>
          </p:cNvPr>
          <p:cNvSpPr>
            <a:spLocks/>
          </p:cNvSpPr>
          <p:nvPr/>
        </p:nvSpPr>
        <p:spPr>
          <a:xfrm>
            <a:off x="20314026" y="2905492"/>
            <a:ext cx="1954369" cy="1382512"/>
          </a:xfrm>
          <a:prstGeom prst="roundRect">
            <a:avLst/>
          </a:prstGeom>
          <a:solidFill>
            <a:srgbClr val="9437FF">
              <a:alpha val="10000"/>
            </a:srgbClr>
          </a:solidFill>
          <a:ln w="38100"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many-body</a:t>
            </a:r>
            <a:r>
              <a:rPr lang="zh-CN" altLang="en-US" sz="2800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943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zh-CN" altLang="en-US" sz="2800" dirty="0">
              <a:solidFill>
                <a:srgbClr val="94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124">
            <a:extLst>
              <a:ext uri="{FF2B5EF4-FFF2-40B4-BE49-F238E27FC236}">
                <a16:creationId xmlns:a16="http://schemas.microsoft.com/office/drawing/2014/main" id="{1D2B010D-D6F0-97C3-D746-9F176260D914}"/>
              </a:ext>
            </a:extLst>
          </p:cNvPr>
          <p:cNvSpPr txBox="1"/>
          <p:nvPr/>
        </p:nvSpPr>
        <p:spPr>
          <a:xfrm>
            <a:off x="10503261" y="284549"/>
            <a:ext cx="3665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multiplex</a:t>
            </a:r>
          </a:p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molecular</a:t>
            </a:r>
          </a:p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124">
            <a:extLst>
              <a:ext uri="{FF2B5EF4-FFF2-40B4-BE49-F238E27FC236}">
                <a16:creationId xmlns:a16="http://schemas.microsoft.com/office/drawing/2014/main" id="{84D4AF52-9DCF-CADD-44B5-C83CA9E52955}"/>
              </a:ext>
            </a:extLst>
          </p:cNvPr>
          <p:cNvSpPr txBox="1"/>
          <p:nvPr/>
        </p:nvSpPr>
        <p:spPr>
          <a:xfrm>
            <a:off x="14952157" y="1278409"/>
            <a:ext cx="418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24">
            <a:extLst>
              <a:ext uri="{FF2B5EF4-FFF2-40B4-BE49-F238E27FC236}">
                <a16:creationId xmlns:a16="http://schemas.microsoft.com/office/drawing/2014/main" id="{BDE374BF-83F6-BFFD-7002-42C10EFC6C87}"/>
              </a:ext>
            </a:extLst>
          </p:cNvPr>
          <p:cNvSpPr txBox="1"/>
          <p:nvPr/>
        </p:nvSpPr>
        <p:spPr>
          <a:xfrm>
            <a:off x="19846632" y="1621968"/>
            <a:ext cx="282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106">
            <a:extLst>
              <a:ext uri="{FF2B5EF4-FFF2-40B4-BE49-F238E27FC236}">
                <a16:creationId xmlns:a16="http://schemas.microsoft.com/office/drawing/2014/main" id="{547CAC08-E5F7-2845-F279-3169CDDDE0FE}"/>
              </a:ext>
            </a:extLst>
          </p:cNvPr>
          <p:cNvSpPr>
            <a:spLocks/>
          </p:cNvSpPr>
          <p:nvPr/>
        </p:nvSpPr>
        <p:spPr>
          <a:xfrm>
            <a:off x="14694444" y="4309623"/>
            <a:ext cx="1663665" cy="914400"/>
          </a:xfrm>
          <a:prstGeom prst="roundRect">
            <a:avLst/>
          </a:prstGeom>
          <a:solidFill>
            <a:srgbClr val="008F00">
              <a:alpha val="10000"/>
            </a:srgbClr>
          </a:solidFill>
          <a:ln w="3810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zh-CN" altLang="en-US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zh-CN" altLang="en-US" sz="2800" dirty="0">
              <a:solidFill>
                <a:srgbClr val="008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18">
            <a:extLst>
              <a:ext uri="{FF2B5EF4-FFF2-40B4-BE49-F238E27FC236}">
                <a16:creationId xmlns:a16="http://schemas.microsoft.com/office/drawing/2014/main" id="{0BC193DF-EAD9-3E2E-9AF0-CB43ED23B782}"/>
              </a:ext>
            </a:extLst>
          </p:cNvPr>
          <p:cNvCxnSpPr>
            <a:cxnSpLocks/>
          </p:cNvCxnSpPr>
          <p:nvPr/>
        </p:nvCxnSpPr>
        <p:spPr>
          <a:xfrm flipV="1">
            <a:off x="17028143" y="2476691"/>
            <a:ext cx="0" cy="2286000"/>
          </a:xfrm>
          <a:prstGeom prst="straightConnector1">
            <a:avLst/>
          </a:prstGeom>
          <a:ln w="38100">
            <a:solidFill>
              <a:srgbClr val="008F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20">
            <a:extLst>
              <a:ext uri="{FF2B5EF4-FFF2-40B4-BE49-F238E27FC236}">
                <a16:creationId xmlns:a16="http://schemas.microsoft.com/office/drawing/2014/main" id="{9E6EFE99-9FB7-8C14-D367-FBB45CA78537}"/>
              </a:ext>
            </a:extLst>
          </p:cNvPr>
          <p:cNvCxnSpPr>
            <a:cxnSpLocks/>
          </p:cNvCxnSpPr>
          <p:nvPr/>
        </p:nvCxnSpPr>
        <p:spPr>
          <a:xfrm>
            <a:off x="16358109" y="4766823"/>
            <a:ext cx="685800" cy="0"/>
          </a:xfrm>
          <a:prstGeom prst="straightConnector1">
            <a:avLst/>
          </a:prstGeom>
          <a:ln w="38100">
            <a:solidFill>
              <a:srgbClr val="008F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20">
            <a:extLst>
              <a:ext uri="{FF2B5EF4-FFF2-40B4-BE49-F238E27FC236}">
                <a16:creationId xmlns:a16="http://schemas.microsoft.com/office/drawing/2014/main" id="{0D60F3CF-1A22-BB6F-09EB-96325DC2F87A}"/>
              </a:ext>
            </a:extLst>
          </p:cNvPr>
          <p:cNvCxnSpPr>
            <a:cxnSpLocks/>
          </p:cNvCxnSpPr>
          <p:nvPr/>
        </p:nvCxnSpPr>
        <p:spPr>
          <a:xfrm>
            <a:off x="16358109" y="2476691"/>
            <a:ext cx="685800" cy="0"/>
          </a:xfrm>
          <a:prstGeom prst="straightConnector1">
            <a:avLst/>
          </a:prstGeom>
          <a:ln w="38100">
            <a:solidFill>
              <a:srgbClr val="008F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20">
            <a:extLst>
              <a:ext uri="{FF2B5EF4-FFF2-40B4-BE49-F238E27FC236}">
                <a16:creationId xmlns:a16="http://schemas.microsoft.com/office/drawing/2014/main" id="{55550CEF-E0F4-F004-2DE8-F360AC8C2B2D}"/>
              </a:ext>
            </a:extLst>
          </p:cNvPr>
          <p:cNvCxnSpPr>
            <a:cxnSpLocks/>
          </p:cNvCxnSpPr>
          <p:nvPr/>
        </p:nvCxnSpPr>
        <p:spPr>
          <a:xfrm>
            <a:off x="17028143" y="3624180"/>
            <a:ext cx="914400" cy="0"/>
          </a:xfrm>
          <a:prstGeom prst="straightConnector1">
            <a:avLst/>
          </a:prstGeom>
          <a:ln w="38100">
            <a:solidFill>
              <a:srgbClr val="008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6">
            <a:extLst>
              <a:ext uri="{FF2B5EF4-FFF2-40B4-BE49-F238E27FC236}">
                <a16:creationId xmlns:a16="http://schemas.microsoft.com/office/drawing/2014/main" id="{3071522B-EA93-F33D-C62E-41BE6453EEC1}"/>
              </a:ext>
            </a:extLst>
          </p:cNvPr>
          <p:cNvSpPr>
            <a:spLocks/>
          </p:cNvSpPr>
          <p:nvPr/>
        </p:nvSpPr>
        <p:spPr>
          <a:xfrm>
            <a:off x="17947987" y="3208128"/>
            <a:ext cx="1441445" cy="777240"/>
          </a:xfrm>
          <a:prstGeom prst="roundRect">
            <a:avLst/>
          </a:prstGeom>
          <a:solidFill>
            <a:srgbClr val="008F00">
              <a:alpha val="10000"/>
            </a:srgbClr>
          </a:solidFill>
          <a:ln w="38100"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zh-CN" altLang="en-US" sz="2800" dirty="0">
              <a:solidFill>
                <a:srgbClr val="008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5E795E-2212-AEC5-F6D1-621D04C6C94C}"/>
              </a:ext>
            </a:extLst>
          </p:cNvPr>
          <p:cNvSpPr/>
          <p:nvPr/>
        </p:nvSpPr>
        <p:spPr>
          <a:xfrm>
            <a:off x="14372084" y="119019"/>
            <a:ext cx="5199009" cy="6372094"/>
          </a:xfrm>
          <a:prstGeom prst="roundRect">
            <a:avLst/>
          </a:prstGeom>
          <a:noFill/>
          <a:ln w="38100">
            <a:solidFill>
              <a:srgbClr val="FF9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24">
            <a:extLst>
              <a:ext uri="{FF2B5EF4-FFF2-40B4-BE49-F238E27FC236}">
                <a16:creationId xmlns:a16="http://schemas.microsoft.com/office/drawing/2014/main" id="{698DF507-CC5C-BCFC-55F8-DF7EAE54E78D}"/>
              </a:ext>
            </a:extLst>
          </p:cNvPr>
          <p:cNvSpPr txBox="1"/>
          <p:nvPr/>
        </p:nvSpPr>
        <p:spPr>
          <a:xfrm>
            <a:off x="236384" y="376804"/>
            <a:ext cx="2376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MXMNet</a:t>
            </a:r>
            <a:endParaRPr lang="en-US" altLang="zh-CN" sz="4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400" dirty="0" err="1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PAMNet</a:t>
            </a:r>
            <a:endParaRPr lang="zh-CN" altLang="en-US" sz="4400" dirty="0">
              <a:solidFill>
                <a:srgbClr val="FF9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4A1062-E3AA-8589-8BC5-FF0CA117A056}"/>
              </a:ext>
            </a:extLst>
          </p:cNvPr>
          <p:cNvSpPr/>
          <p:nvPr/>
        </p:nvSpPr>
        <p:spPr>
          <a:xfrm>
            <a:off x="3851468" y="281958"/>
            <a:ext cx="6461296" cy="59926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24">
            <a:extLst>
              <a:ext uri="{FF2B5EF4-FFF2-40B4-BE49-F238E27FC236}">
                <a16:creationId xmlns:a16="http://schemas.microsoft.com/office/drawing/2014/main" id="{FE7B4418-AA99-EA3A-E097-E55A3F2EAD15}"/>
              </a:ext>
            </a:extLst>
          </p:cNvPr>
          <p:cNvSpPr txBox="1"/>
          <p:nvPr/>
        </p:nvSpPr>
        <p:spPr>
          <a:xfrm>
            <a:off x="4263769" y="347628"/>
            <a:ext cx="543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54E957-B74B-E719-6802-7C95CE16BE35}"/>
              </a:ext>
            </a:extLst>
          </p:cNvPr>
          <p:cNvSpPr/>
          <p:nvPr/>
        </p:nvSpPr>
        <p:spPr>
          <a:xfrm>
            <a:off x="10777471" y="282358"/>
            <a:ext cx="3116616" cy="59926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20F00E-52F9-5A7C-ACC9-FDEA2DC568B3}"/>
              </a:ext>
            </a:extLst>
          </p:cNvPr>
          <p:cNvSpPr/>
          <p:nvPr/>
        </p:nvSpPr>
        <p:spPr>
          <a:xfrm>
            <a:off x="20037230" y="282340"/>
            <a:ext cx="2459686" cy="59926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3A8B338-A92B-DDF1-3E95-5C3E949AC396}"/>
              </a:ext>
            </a:extLst>
          </p:cNvPr>
          <p:cNvSpPr/>
          <p:nvPr/>
        </p:nvSpPr>
        <p:spPr>
          <a:xfrm>
            <a:off x="19879977" y="92249"/>
            <a:ext cx="2822469" cy="6372094"/>
          </a:xfrm>
          <a:prstGeom prst="roundRect">
            <a:avLst/>
          </a:prstGeom>
          <a:noFill/>
          <a:ln w="38100">
            <a:solidFill>
              <a:srgbClr val="FF9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91F3F7-A195-39E3-B7A8-F924E61D798E}"/>
              </a:ext>
            </a:extLst>
          </p:cNvPr>
          <p:cNvSpPr/>
          <p:nvPr/>
        </p:nvSpPr>
        <p:spPr>
          <a:xfrm>
            <a:off x="10616126" y="92249"/>
            <a:ext cx="3479162" cy="6372094"/>
          </a:xfrm>
          <a:prstGeom prst="roundRect">
            <a:avLst/>
          </a:prstGeom>
          <a:noFill/>
          <a:ln w="38100">
            <a:solidFill>
              <a:srgbClr val="FF9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0F0BF2-134D-FFF5-3BDF-85F64B2BEADA}"/>
              </a:ext>
            </a:extLst>
          </p:cNvPr>
          <p:cNvSpPr/>
          <p:nvPr/>
        </p:nvSpPr>
        <p:spPr>
          <a:xfrm>
            <a:off x="3666409" y="92249"/>
            <a:ext cx="6801028" cy="6372094"/>
          </a:xfrm>
          <a:prstGeom prst="roundRect">
            <a:avLst/>
          </a:prstGeom>
          <a:noFill/>
          <a:ln w="38100">
            <a:solidFill>
              <a:srgbClr val="FF9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175747"/>
                      <a:gd name="connsiteY0" fmla="*/ 914418 h 5486400"/>
                      <a:gd name="connsiteX1" fmla="*/ 914418 w 13175747"/>
                      <a:gd name="connsiteY1" fmla="*/ 0 h 5486400"/>
                      <a:gd name="connsiteX2" fmla="*/ 1738562 w 13175747"/>
                      <a:gd name="connsiteY2" fmla="*/ 0 h 5486400"/>
                      <a:gd name="connsiteX3" fmla="*/ 2222299 w 13175747"/>
                      <a:gd name="connsiteY3" fmla="*/ 0 h 5486400"/>
                      <a:gd name="connsiteX4" fmla="*/ 2592566 w 13175747"/>
                      <a:gd name="connsiteY4" fmla="*/ 0 h 5486400"/>
                      <a:gd name="connsiteX5" fmla="*/ 3303241 w 13175747"/>
                      <a:gd name="connsiteY5" fmla="*/ 0 h 5486400"/>
                      <a:gd name="connsiteX6" fmla="*/ 3786978 w 13175747"/>
                      <a:gd name="connsiteY6" fmla="*/ 0 h 5486400"/>
                      <a:gd name="connsiteX7" fmla="*/ 4611122 w 13175747"/>
                      <a:gd name="connsiteY7" fmla="*/ 0 h 5486400"/>
                      <a:gd name="connsiteX8" fmla="*/ 4981390 w 13175747"/>
                      <a:gd name="connsiteY8" fmla="*/ 0 h 5486400"/>
                      <a:gd name="connsiteX9" fmla="*/ 5805534 w 13175747"/>
                      <a:gd name="connsiteY9" fmla="*/ 0 h 5486400"/>
                      <a:gd name="connsiteX10" fmla="*/ 6062332 w 13175747"/>
                      <a:gd name="connsiteY10" fmla="*/ 0 h 5486400"/>
                      <a:gd name="connsiteX11" fmla="*/ 6659538 w 13175747"/>
                      <a:gd name="connsiteY11" fmla="*/ 0 h 5486400"/>
                      <a:gd name="connsiteX12" fmla="*/ 7256744 w 13175747"/>
                      <a:gd name="connsiteY12" fmla="*/ 0 h 5486400"/>
                      <a:gd name="connsiteX13" fmla="*/ 7740481 w 13175747"/>
                      <a:gd name="connsiteY13" fmla="*/ 0 h 5486400"/>
                      <a:gd name="connsiteX14" fmla="*/ 8564625 w 13175747"/>
                      <a:gd name="connsiteY14" fmla="*/ 0 h 5486400"/>
                      <a:gd name="connsiteX15" fmla="*/ 9388769 w 13175747"/>
                      <a:gd name="connsiteY15" fmla="*/ 0 h 5486400"/>
                      <a:gd name="connsiteX16" fmla="*/ 9759037 w 13175747"/>
                      <a:gd name="connsiteY16" fmla="*/ 0 h 5486400"/>
                      <a:gd name="connsiteX17" fmla="*/ 10356242 w 13175747"/>
                      <a:gd name="connsiteY17" fmla="*/ 0 h 5486400"/>
                      <a:gd name="connsiteX18" fmla="*/ 11180386 w 13175747"/>
                      <a:gd name="connsiteY18" fmla="*/ 0 h 5486400"/>
                      <a:gd name="connsiteX19" fmla="*/ 12261329 w 13175747"/>
                      <a:gd name="connsiteY19" fmla="*/ 0 h 5486400"/>
                      <a:gd name="connsiteX20" fmla="*/ 13175747 w 13175747"/>
                      <a:gd name="connsiteY20" fmla="*/ 914418 h 5486400"/>
                      <a:gd name="connsiteX21" fmla="*/ 13175747 w 13175747"/>
                      <a:gd name="connsiteY21" fmla="*/ 1363776 h 5486400"/>
                      <a:gd name="connsiteX22" fmla="*/ 13175747 w 13175747"/>
                      <a:gd name="connsiteY22" fmla="*/ 1886285 h 5486400"/>
                      <a:gd name="connsiteX23" fmla="*/ 13175747 w 13175747"/>
                      <a:gd name="connsiteY23" fmla="*/ 2335643 h 5486400"/>
                      <a:gd name="connsiteX24" fmla="*/ 13175747 w 13175747"/>
                      <a:gd name="connsiteY24" fmla="*/ 2858152 h 5486400"/>
                      <a:gd name="connsiteX25" fmla="*/ 13175747 w 13175747"/>
                      <a:gd name="connsiteY25" fmla="*/ 3270934 h 5486400"/>
                      <a:gd name="connsiteX26" fmla="*/ 13175747 w 13175747"/>
                      <a:gd name="connsiteY26" fmla="*/ 3683716 h 5486400"/>
                      <a:gd name="connsiteX27" fmla="*/ 13175747 w 13175747"/>
                      <a:gd name="connsiteY27" fmla="*/ 4571982 h 5486400"/>
                      <a:gd name="connsiteX28" fmla="*/ 12261329 w 13175747"/>
                      <a:gd name="connsiteY28" fmla="*/ 5486400 h 5486400"/>
                      <a:gd name="connsiteX29" fmla="*/ 12004530 w 13175747"/>
                      <a:gd name="connsiteY29" fmla="*/ 5486400 h 5486400"/>
                      <a:gd name="connsiteX30" fmla="*/ 11293856 w 13175747"/>
                      <a:gd name="connsiteY30" fmla="*/ 5486400 h 5486400"/>
                      <a:gd name="connsiteX31" fmla="*/ 11037057 w 13175747"/>
                      <a:gd name="connsiteY31" fmla="*/ 5486400 h 5486400"/>
                      <a:gd name="connsiteX32" fmla="*/ 10326382 w 13175747"/>
                      <a:gd name="connsiteY32" fmla="*/ 5486400 h 5486400"/>
                      <a:gd name="connsiteX33" fmla="*/ 9956114 w 13175747"/>
                      <a:gd name="connsiteY33" fmla="*/ 5486400 h 5486400"/>
                      <a:gd name="connsiteX34" fmla="*/ 9699316 w 13175747"/>
                      <a:gd name="connsiteY34" fmla="*/ 5486400 h 5486400"/>
                      <a:gd name="connsiteX35" fmla="*/ 9329048 w 13175747"/>
                      <a:gd name="connsiteY35" fmla="*/ 5486400 h 5486400"/>
                      <a:gd name="connsiteX36" fmla="*/ 8618373 w 13175747"/>
                      <a:gd name="connsiteY36" fmla="*/ 5486400 h 5486400"/>
                      <a:gd name="connsiteX37" fmla="*/ 8248106 w 13175747"/>
                      <a:gd name="connsiteY37" fmla="*/ 5486400 h 5486400"/>
                      <a:gd name="connsiteX38" fmla="*/ 7991307 w 13175747"/>
                      <a:gd name="connsiteY38" fmla="*/ 5486400 h 5486400"/>
                      <a:gd name="connsiteX39" fmla="*/ 7621040 w 13175747"/>
                      <a:gd name="connsiteY39" fmla="*/ 5486400 h 5486400"/>
                      <a:gd name="connsiteX40" fmla="*/ 7137303 w 13175747"/>
                      <a:gd name="connsiteY40" fmla="*/ 5486400 h 5486400"/>
                      <a:gd name="connsiteX41" fmla="*/ 6540097 w 13175747"/>
                      <a:gd name="connsiteY41" fmla="*/ 5486400 h 5486400"/>
                      <a:gd name="connsiteX42" fmla="*/ 6169829 w 13175747"/>
                      <a:gd name="connsiteY42" fmla="*/ 5486400 h 5486400"/>
                      <a:gd name="connsiteX43" fmla="*/ 5345685 w 13175747"/>
                      <a:gd name="connsiteY43" fmla="*/ 5486400 h 5486400"/>
                      <a:gd name="connsiteX44" fmla="*/ 4748480 w 13175747"/>
                      <a:gd name="connsiteY44" fmla="*/ 5486400 h 5486400"/>
                      <a:gd name="connsiteX45" fmla="*/ 3924335 w 13175747"/>
                      <a:gd name="connsiteY45" fmla="*/ 5486400 h 5486400"/>
                      <a:gd name="connsiteX46" fmla="*/ 3213660 w 13175747"/>
                      <a:gd name="connsiteY46" fmla="*/ 5486400 h 5486400"/>
                      <a:gd name="connsiteX47" fmla="*/ 2729924 w 13175747"/>
                      <a:gd name="connsiteY47" fmla="*/ 5486400 h 5486400"/>
                      <a:gd name="connsiteX48" fmla="*/ 2019249 w 13175747"/>
                      <a:gd name="connsiteY48" fmla="*/ 5486400 h 5486400"/>
                      <a:gd name="connsiteX49" fmla="*/ 1648981 w 13175747"/>
                      <a:gd name="connsiteY49" fmla="*/ 5486400 h 5486400"/>
                      <a:gd name="connsiteX50" fmla="*/ 914418 w 13175747"/>
                      <a:gd name="connsiteY50" fmla="*/ 5486400 h 5486400"/>
                      <a:gd name="connsiteX51" fmla="*/ 0 w 13175747"/>
                      <a:gd name="connsiteY51" fmla="*/ 4571982 h 5486400"/>
                      <a:gd name="connsiteX52" fmla="*/ 0 w 13175747"/>
                      <a:gd name="connsiteY52" fmla="*/ 4012897 h 5486400"/>
                      <a:gd name="connsiteX53" fmla="*/ 0 w 13175747"/>
                      <a:gd name="connsiteY53" fmla="*/ 3417237 h 5486400"/>
                      <a:gd name="connsiteX54" fmla="*/ 0 w 13175747"/>
                      <a:gd name="connsiteY54" fmla="*/ 2931303 h 5486400"/>
                      <a:gd name="connsiteX55" fmla="*/ 0 w 13175747"/>
                      <a:gd name="connsiteY55" fmla="*/ 2481945 h 5486400"/>
                      <a:gd name="connsiteX56" fmla="*/ 0 w 13175747"/>
                      <a:gd name="connsiteY56" fmla="*/ 1959436 h 5486400"/>
                      <a:gd name="connsiteX57" fmla="*/ 0 w 13175747"/>
                      <a:gd name="connsiteY57" fmla="*/ 1400352 h 5486400"/>
                      <a:gd name="connsiteX58" fmla="*/ 0 w 13175747"/>
                      <a:gd name="connsiteY58" fmla="*/ 914418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13175747" h="5486400" extrusionOk="0">
                        <a:moveTo>
                          <a:pt x="0" y="914418"/>
                        </a:moveTo>
                        <a:cubicBezTo>
                          <a:pt x="-85616" y="356589"/>
                          <a:pt x="295766" y="42648"/>
                          <a:pt x="914418" y="0"/>
                        </a:cubicBezTo>
                        <a:cubicBezTo>
                          <a:pt x="1123704" y="-45821"/>
                          <a:pt x="1530456" y="33162"/>
                          <a:pt x="1738562" y="0"/>
                        </a:cubicBezTo>
                        <a:cubicBezTo>
                          <a:pt x="1946668" y="-33162"/>
                          <a:pt x="2099566" y="26180"/>
                          <a:pt x="2222299" y="0"/>
                        </a:cubicBezTo>
                        <a:cubicBezTo>
                          <a:pt x="2345032" y="-26180"/>
                          <a:pt x="2433460" y="16419"/>
                          <a:pt x="2592566" y="0"/>
                        </a:cubicBezTo>
                        <a:cubicBezTo>
                          <a:pt x="2751672" y="-16419"/>
                          <a:pt x="3045392" y="77369"/>
                          <a:pt x="3303241" y="0"/>
                        </a:cubicBezTo>
                        <a:cubicBezTo>
                          <a:pt x="3561091" y="-77369"/>
                          <a:pt x="3552177" y="30968"/>
                          <a:pt x="3786978" y="0"/>
                        </a:cubicBezTo>
                        <a:cubicBezTo>
                          <a:pt x="4021779" y="-30968"/>
                          <a:pt x="4230031" y="57617"/>
                          <a:pt x="4611122" y="0"/>
                        </a:cubicBezTo>
                        <a:cubicBezTo>
                          <a:pt x="4992213" y="-57617"/>
                          <a:pt x="4862218" y="22237"/>
                          <a:pt x="4981390" y="0"/>
                        </a:cubicBezTo>
                        <a:cubicBezTo>
                          <a:pt x="5100562" y="-22237"/>
                          <a:pt x="5635733" y="69391"/>
                          <a:pt x="5805534" y="0"/>
                        </a:cubicBezTo>
                        <a:cubicBezTo>
                          <a:pt x="5975335" y="-69391"/>
                          <a:pt x="5960523" y="6409"/>
                          <a:pt x="6062332" y="0"/>
                        </a:cubicBezTo>
                        <a:cubicBezTo>
                          <a:pt x="6164141" y="-6409"/>
                          <a:pt x="6478341" y="9884"/>
                          <a:pt x="6659538" y="0"/>
                        </a:cubicBezTo>
                        <a:cubicBezTo>
                          <a:pt x="6840735" y="-9884"/>
                          <a:pt x="6992926" y="26904"/>
                          <a:pt x="7256744" y="0"/>
                        </a:cubicBezTo>
                        <a:cubicBezTo>
                          <a:pt x="7520562" y="-26904"/>
                          <a:pt x="7545780" y="55258"/>
                          <a:pt x="7740481" y="0"/>
                        </a:cubicBezTo>
                        <a:cubicBezTo>
                          <a:pt x="7935182" y="-55258"/>
                          <a:pt x="8339546" y="33274"/>
                          <a:pt x="8564625" y="0"/>
                        </a:cubicBezTo>
                        <a:cubicBezTo>
                          <a:pt x="8789704" y="-33274"/>
                          <a:pt x="9054092" y="48266"/>
                          <a:pt x="9388769" y="0"/>
                        </a:cubicBezTo>
                        <a:cubicBezTo>
                          <a:pt x="9723446" y="-48266"/>
                          <a:pt x="9623885" y="22995"/>
                          <a:pt x="9759037" y="0"/>
                        </a:cubicBezTo>
                        <a:cubicBezTo>
                          <a:pt x="9894189" y="-22995"/>
                          <a:pt x="10156462" y="12128"/>
                          <a:pt x="10356242" y="0"/>
                        </a:cubicBezTo>
                        <a:cubicBezTo>
                          <a:pt x="10556022" y="-12128"/>
                          <a:pt x="10911169" y="94429"/>
                          <a:pt x="11180386" y="0"/>
                        </a:cubicBezTo>
                        <a:cubicBezTo>
                          <a:pt x="11449603" y="-94429"/>
                          <a:pt x="11762389" y="49615"/>
                          <a:pt x="12261329" y="0"/>
                        </a:cubicBezTo>
                        <a:cubicBezTo>
                          <a:pt x="12720745" y="81539"/>
                          <a:pt x="13237369" y="455189"/>
                          <a:pt x="13175747" y="914418"/>
                        </a:cubicBezTo>
                        <a:cubicBezTo>
                          <a:pt x="13226334" y="1067826"/>
                          <a:pt x="13145243" y="1215546"/>
                          <a:pt x="13175747" y="1363776"/>
                        </a:cubicBezTo>
                        <a:cubicBezTo>
                          <a:pt x="13206251" y="1512006"/>
                          <a:pt x="13114320" y="1759845"/>
                          <a:pt x="13175747" y="1886285"/>
                        </a:cubicBezTo>
                        <a:cubicBezTo>
                          <a:pt x="13237174" y="2012725"/>
                          <a:pt x="13165794" y="2198385"/>
                          <a:pt x="13175747" y="2335643"/>
                        </a:cubicBezTo>
                        <a:cubicBezTo>
                          <a:pt x="13185700" y="2472901"/>
                          <a:pt x="13122696" y="2690818"/>
                          <a:pt x="13175747" y="2858152"/>
                        </a:cubicBezTo>
                        <a:cubicBezTo>
                          <a:pt x="13228798" y="3025486"/>
                          <a:pt x="13126903" y="3172606"/>
                          <a:pt x="13175747" y="3270934"/>
                        </a:cubicBezTo>
                        <a:cubicBezTo>
                          <a:pt x="13224591" y="3369262"/>
                          <a:pt x="13133472" y="3578685"/>
                          <a:pt x="13175747" y="3683716"/>
                        </a:cubicBezTo>
                        <a:cubicBezTo>
                          <a:pt x="13218022" y="3788747"/>
                          <a:pt x="13155461" y="4361750"/>
                          <a:pt x="13175747" y="4571982"/>
                        </a:cubicBezTo>
                        <a:cubicBezTo>
                          <a:pt x="13314017" y="5125394"/>
                          <a:pt x="12775957" y="5518766"/>
                          <a:pt x="12261329" y="5486400"/>
                        </a:cubicBezTo>
                        <a:cubicBezTo>
                          <a:pt x="12206087" y="5508822"/>
                          <a:pt x="12056704" y="5469343"/>
                          <a:pt x="12004530" y="5486400"/>
                        </a:cubicBezTo>
                        <a:cubicBezTo>
                          <a:pt x="11952356" y="5503457"/>
                          <a:pt x="11441218" y="5441417"/>
                          <a:pt x="11293856" y="5486400"/>
                        </a:cubicBezTo>
                        <a:cubicBezTo>
                          <a:pt x="11146494" y="5531383"/>
                          <a:pt x="11124575" y="5484590"/>
                          <a:pt x="11037057" y="5486400"/>
                        </a:cubicBezTo>
                        <a:cubicBezTo>
                          <a:pt x="10949539" y="5488210"/>
                          <a:pt x="10579324" y="5406530"/>
                          <a:pt x="10326382" y="5486400"/>
                        </a:cubicBezTo>
                        <a:cubicBezTo>
                          <a:pt x="10073440" y="5566270"/>
                          <a:pt x="10140815" y="5474723"/>
                          <a:pt x="9956114" y="5486400"/>
                        </a:cubicBezTo>
                        <a:cubicBezTo>
                          <a:pt x="9771413" y="5498077"/>
                          <a:pt x="9773682" y="5482401"/>
                          <a:pt x="9699316" y="5486400"/>
                        </a:cubicBezTo>
                        <a:cubicBezTo>
                          <a:pt x="9624950" y="5490399"/>
                          <a:pt x="9427734" y="5470377"/>
                          <a:pt x="9329048" y="5486400"/>
                        </a:cubicBezTo>
                        <a:cubicBezTo>
                          <a:pt x="9230362" y="5502423"/>
                          <a:pt x="8946272" y="5471968"/>
                          <a:pt x="8618373" y="5486400"/>
                        </a:cubicBezTo>
                        <a:cubicBezTo>
                          <a:pt x="8290474" y="5500832"/>
                          <a:pt x="8370847" y="5471808"/>
                          <a:pt x="8248106" y="5486400"/>
                        </a:cubicBezTo>
                        <a:cubicBezTo>
                          <a:pt x="8125365" y="5500992"/>
                          <a:pt x="8044050" y="5484273"/>
                          <a:pt x="7991307" y="5486400"/>
                        </a:cubicBezTo>
                        <a:cubicBezTo>
                          <a:pt x="7938564" y="5488527"/>
                          <a:pt x="7788697" y="5467410"/>
                          <a:pt x="7621040" y="5486400"/>
                        </a:cubicBezTo>
                        <a:cubicBezTo>
                          <a:pt x="7453383" y="5505390"/>
                          <a:pt x="7343372" y="5433596"/>
                          <a:pt x="7137303" y="5486400"/>
                        </a:cubicBezTo>
                        <a:cubicBezTo>
                          <a:pt x="6931234" y="5539204"/>
                          <a:pt x="6762364" y="5417258"/>
                          <a:pt x="6540097" y="5486400"/>
                        </a:cubicBezTo>
                        <a:cubicBezTo>
                          <a:pt x="6317830" y="5555542"/>
                          <a:pt x="6257926" y="5464610"/>
                          <a:pt x="6169829" y="5486400"/>
                        </a:cubicBezTo>
                        <a:cubicBezTo>
                          <a:pt x="6081732" y="5508190"/>
                          <a:pt x="5702953" y="5485080"/>
                          <a:pt x="5345685" y="5486400"/>
                        </a:cubicBezTo>
                        <a:cubicBezTo>
                          <a:pt x="4988417" y="5487720"/>
                          <a:pt x="5039170" y="5483151"/>
                          <a:pt x="4748480" y="5486400"/>
                        </a:cubicBezTo>
                        <a:cubicBezTo>
                          <a:pt x="4457791" y="5489649"/>
                          <a:pt x="4256906" y="5425858"/>
                          <a:pt x="3924335" y="5486400"/>
                        </a:cubicBezTo>
                        <a:cubicBezTo>
                          <a:pt x="3591765" y="5546942"/>
                          <a:pt x="3378899" y="5461188"/>
                          <a:pt x="3213660" y="5486400"/>
                        </a:cubicBezTo>
                        <a:cubicBezTo>
                          <a:pt x="3048421" y="5511612"/>
                          <a:pt x="2952052" y="5452005"/>
                          <a:pt x="2729924" y="5486400"/>
                        </a:cubicBezTo>
                        <a:cubicBezTo>
                          <a:pt x="2507796" y="5520795"/>
                          <a:pt x="2181483" y="5465119"/>
                          <a:pt x="2019249" y="5486400"/>
                        </a:cubicBezTo>
                        <a:cubicBezTo>
                          <a:pt x="1857016" y="5507681"/>
                          <a:pt x="1776996" y="5478501"/>
                          <a:pt x="1648981" y="5486400"/>
                        </a:cubicBezTo>
                        <a:cubicBezTo>
                          <a:pt x="1520966" y="5494299"/>
                          <a:pt x="1198296" y="5402330"/>
                          <a:pt x="914418" y="5486400"/>
                        </a:cubicBezTo>
                        <a:cubicBezTo>
                          <a:pt x="435329" y="5495295"/>
                          <a:pt x="-43093" y="4991484"/>
                          <a:pt x="0" y="4571982"/>
                        </a:cubicBezTo>
                        <a:cubicBezTo>
                          <a:pt x="-42595" y="4302002"/>
                          <a:pt x="206" y="4183464"/>
                          <a:pt x="0" y="4012897"/>
                        </a:cubicBezTo>
                        <a:cubicBezTo>
                          <a:pt x="-206" y="3842331"/>
                          <a:pt x="32121" y="3674449"/>
                          <a:pt x="0" y="3417237"/>
                        </a:cubicBezTo>
                        <a:cubicBezTo>
                          <a:pt x="-32121" y="3160025"/>
                          <a:pt x="37436" y="3046615"/>
                          <a:pt x="0" y="2931303"/>
                        </a:cubicBezTo>
                        <a:cubicBezTo>
                          <a:pt x="-37436" y="2815991"/>
                          <a:pt x="15844" y="2606605"/>
                          <a:pt x="0" y="2481945"/>
                        </a:cubicBezTo>
                        <a:cubicBezTo>
                          <a:pt x="-15844" y="2357285"/>
                          <a:pt x="25652" y="2105101"/>
                          <a:pt x="0" y="1959436"/>
                        </a:cubicBezTo>
                        <a:cubicBezTo>
                          <a:pt x="-25652" y="1813771"/>
                          <a:pt x="45460" y="1678823"/>
                          <a:pt x="0" y="1400352"/>
                        </a:cubicBezTo>
                        <a:cubicBezTo>
                          <a:pt x="-45460" y="1121881"/>
                          <a:pt x="50106" y="1106737"/>
                          <a:pt x="0" y="9144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2903</TotalTime>
  <Words>37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Guan</dc:creator>
  <cp:lastModifiedBy>Zhou Lin</cp:lastModifiedBy>
  <cp:revision>35</cp:revision>
  <dcterms:created xsi:type="dcterms:W3CDTF">2021-08-21T20:18:17Z</dcterms:created>
  <dcterms:modified xsi:type="dcterms:W3CDTF">2024-09-05T22:07:39Z</dcterms:modified>
</cp:coreProperties>
</file>