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024" r:id="rId2"/>
    <p:sldId id="1025" r:id="rId3"/>
    <p:sldId id="1026" r:id="rId4"/>
    <p:sldId id="1028" r:id="rId5"/>
    <p:sldId id="1029" r:id="rId6"/>
    <p:sldId id="1030" r:id="rId7"/>
    <p:sldId id="1031" r:id="rId8"/>
    <p:sldId id="1032" r:id="rId9"/>
    <p:sldId id="1033" r:id="rId10"/>
    <p:sldId id="1035" r:id="rId11"/>
    <p:sldId id="1034" r:id="rId12"/>
    <p:sldId id="103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8335-698E-44C1-BF1A-9EE355DF981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D9DE6-AF56-4172-8825-B0B9CDAA5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5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0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7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6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6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0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 illustrative fictional example of how machine learning may be applied to feature identification in geospatial data and the reconstruction of a site.</a:t>
            </a:r>
          </a:p>
          <a:p>
            <a:r>
              <a:rPr kumimoji="1" lang="zh-CN" altLang="en-US" dirty="0"/>
              <a:t>机翻：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一个说明性的虚构例子，说明机器学习如何应用于地理空间数据中的特征识别和站点重建。一个说明性的虚构例子，说明机器学习如何应用于地理空间数据中的特征识别和站点重建。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1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0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5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5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31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4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3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2415-E9FB-E095-F37F-C65FE5468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A7755-69FF-9C78-86FE-D901EDB19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96D4F-BB9A-77EC-ACED-99C3650A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90134-783C-FA0E-4C32-062A0789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597CA-B484-5EB7-78B5-96B04001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0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BA3B5-F0E9-14AE-182D-EAE62426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AE2FED-8AE3-CC8F-F3A8-0B354F6E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062D8-36D2-6EA7-629A-2D72901C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D29EC-7517-4781-5D1C-590CB5F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047C2-3787-4981-D7C9-50E71C49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7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F7A69-3A70-E432-4281-1AD82117B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14EE7-8E96-69CB-A384-CB5CB4A6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BB3C2-6F45-A3CB-F0A0-66015251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10790-68A4-C833-1A35-497BE45A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F58D8-670C-B997-6A60-CB0C73A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5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D8814-8987-41A0-4F78-1DAB9B79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5796D-E1E0-BFE6-9FC5-04FC1228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D3D68-4161-37B7-82E5-0B29E59A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9D842-3706-71DD-0893-B698BBBA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27115-DC91-7CDE-3721-EFB92C27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9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F346-0B15-0BBC-9971-3F5E5C35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54D35-A4BF-FF27-73B3-12E39FAA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92E8F-31A0-6E1E-D281-3327F5A6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87AE0-BECF-874A-CE04-40860549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9B60D-55EC-0778-77AD-8B90046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1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15897-B4D9-61C7-7D2A-49B827CF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A0B74-AE6F-2E1E-ECAC-2BE03E369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BEF25-FE95-92D2-0226-61B5C9F2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731BD-78B5-08D9-5FFD-9A5CDA49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19C61-5811-1214-8815-A16A03D6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87C0B-9DD1-798E-2CD1-3EAAB63A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7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98E6-31CA-10D1-E37C-AAEB4D87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1436D-7ECD-944E-ED52-01A7AC6E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DDA199-6E9D-6905-F703-516254C2A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5E5733-C398-1A5C-83EF-E0E0CD85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83AA1-E124-A909-0D4A-C1D3487FF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694811-7B6B-2245-1844-5C5549A7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66CC84-DA35-C4F0-ECBB-C23840F2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F7CA01-D302-C42F-BD1C-8682407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9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20FA5-3525-1309-BFBF-0265374C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0DF36-95E9-2B14-190F-517C1AB0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963363-EAF0-C297-8AFC-A831687B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9875DC-EA90-F793-93B4-1D32693A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63CF91-1A7E-E0DC-56F3-3579CC07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07B759-8DC7-15D4-F656-9DDFDE25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4AA160-6517-E3AB-6345-D932601C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5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19CA8-FF4C-729E-34D3-E74AC45E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E12DA-5A1D-0895-8C4C-49830527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1E3A2A-6B9F-E899-CB66-56B7930A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7C02C-0B2D-B051-752B-9E43A0DA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25A39-C3AC-8E53-D088-42297A3C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2B7D6-5E59-F99F-B76D-287A0CB9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4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E40B0-D4B9-7782-B9C7-3B358543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22041E-6D90-F7C1-79AA-6A1156425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F46BE-5FB1-C44F-A6FA-A7BB3DCC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243CA-FC2F-2ED4-5ED1-BC789A82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5E2E5-277D-9FB2-FB59-EE686F1D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A0BF2-7ED9-9F6C-296D-9249D397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EC85C9-3E45-11F5-FA70-7EA09820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DD723-78E5-D655-0C0E-B608DF39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52017-7E7E-9E8D-71DC-6C983D3F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0DD8-4748-43DF-BC0F-7985450B37D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B3EA9-0F91-7C71-8630-776D4FF07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FFDE4-B382-F412-D628-DCBD1C293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50C9-437F-4062-896A-F8DFE662A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9844" y="2558665"/>
            <a:ext cx="4687196" cy="1340191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智能考古</a:t>
            </a:r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—Survey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33BDA3-2DA4-43B9-B2D3-1D0FB27E02F8}"/>
              </a:ext>
            </a:extLst>
          </p:cNvPr>
          <p:cNvSpPr txBox="1"/>
          <p:nvPr/>
        </p:nvSpPr>
        <p:spPr>
          <a:xfrm>
            <a:off x="7111999" y="4094480"/>
            <a:ext cx="42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林雨航</a:t>
            </a:r>
            <a:r>
              <a:rPr lang="en-US" altLang="zh-CN" dirty="0"/>
              <a:t>12010903</a:t>
            </a:r>
            <a:r>
              <a:rPr lang="zh-CN" altLang="en-US" dirty="0"/>
              <a:t>，彭书博</a:t>
            </a:r>
            <a:r>
              <a:rPr lang="en-US" altLang="zh-CN" dirty="0"/>
              <a:t>12010905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14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46" y="0"/>
            <a:ext cx="490166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短处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E1AD99-515B-F2F0-3DB7-16EE957D1774}"/>
              </a:ext>
            </a:extLst>
          </p:cNvPr>
          <p:cNvSpPr txBox="1"/>
          <p:nvPr/>
        </p:nvSpPr>
        <p:spPr>
          <a:xfrm>
            <a:off x="1401578" y="1977215"/>
            <a:ext cx="533610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考古物品短缺多样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过于依赖模型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无法攻坚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评估函数的准确性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2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9" y="36025"/>
            <a:ext cx="490166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未来发展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E1AD99-515B-F2F0-3DB7-16EE957D1774}"/>
              </a:ext>
            </a:extLst>
          </p:cNvPr>
          <p:cNvSpPr txBox="1"/>
          <p:nvPr/>
        </p:nvSpPr>
        <p:spPr>
          <a:xfrm>
            <a:off x="472439" y="2053074"/>
            <a:ext cx="533610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帮助考古学家完成一些人工难以解决的问题，例如：确定进行考古挖掘的地点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深化其识别文物的功能，暗网上存在着大量相关的非法交易，现在主要是人工鉴别，若能开发出某种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AI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能够代替人工，那么其对于预防艺术相关的非法行为做出巨大的贡献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10242" name="Picture 2" descr="Dark Web - 守網者">
            <a:extLst>
              <a:ext uri="{FF2B5EF4-FFF2-40B4-BE49-F238E27FC236}">
                <a16:creationId xmlns:a16="http://schemas.microsoft.com/office/drawing/2014/main" id="{CC2DB27E-2175-0DAC-6992-1B5A8ED3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77" y="1915515"/>
            <a:ext cx="4332670" cy="433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0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16" y="2951044"/>
            <a:ext cx="4901665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</a:rPr>
              <a:t>Thanks!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2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025"/>
            <a:ext cx="10515600" cy="1325563"/>
          </a:xfrm>
        </p:spPr>
        <p:txBody>
          <a:bodyPr/>
          <a:lstStyle/>
          <a:p>
            <a:r>
              <a:rPr lang="zh-CN" altLang="en-US" dirty="0"/>
              <a:t>考古学中的</a:t>
            </a:r>
            <a:r>
              <a:rPr lang="en-US" altLang="zh-CN" dirty="0"/>
              <a:t>ML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B7E5CA-8369-E1C1-C4CF-94795C862558}"/>
              </a:ext>
            </a:extLst>
          </p:cNvPr>
          <p:cNvSpPr txBox="1"/>
          <p:nvPr/>
        </p:nvSpPr>
        <p:spPr>
          <a:xfrm>
            <a:off x="635000" y="2516537"/>
            <a:ext cx="53187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ML可以学习数据后预测，然后将其分类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</a:t>
            </a:r>
            <a:r>
              <a:rPr lang="zh-CN" altLang="en-US" sz="2400" dirty="0"/>
              <a:t>将许多已知的分类统计技术提升到另一个层次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因子分析、判别分析、聚类分析</a:t>
            </a:r>
            <a:endParaRPr lang="en-US" altLang="zh-C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DEE748-4991-1DFD-D260-61A8FFBE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53" y="2142776"/>
            <a:ext cx="5233670" cy="342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6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025"/>
            <a:ext cx="2778760" cy="1289539"/>
          </a:xfrm>
        </p:spPr>
        <p:txBody>
          <a:bodyPr/>
          <a:lstStyle/>
          <a:p>
            <a:r>
              <a:rPr lang="zh-CN" altLang="en-US" dirty="0"/>
              <a:t>场地搜索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B7E5CA-8369-E1C1-C4CF-94795C862558}"/>
              </a:ext>
            </a:extLst>
          </p:cNvPr>
          <p:cNvSpPr txBox="1"/>
          <p:nvPr/>
        </p:nvSpPr>
        <p:spPr>
          <a:xfrm>
            <a:off x="487177" y="1905506"/>
            <a:ext cx="53187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雷达卫星使用增加，允许使用</a:t>
            </a:r>
            <a:r>
              <a:rPr lang="en-US" altLang="zh-CN" sz="2400" dirty="0"/>
              <a:t>ML</a:t>
            </a:r>
            <a:r>
              <a:rPr lang="zh-CN" altLang="en-US" sz="2400" dirty="0"/>
              <a:t>寻找遗址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预测结果由变量决定，</a:t>
            </a:r>
            <a:br>
              <a:rPr lang="en-US" altLang="zh-CN" sz="2400" dirty="0"/>
            </a:br>
            <a:r>
              <a:rPr lang="en-US" altLang="zh-CN" sz="2400" dirty="0"/>
              <a:t>ML</a:t>
            </a:r>
            <a:r>
              <a:rPr lang="zh-CN" altLang="en-US" sz="2400" dirty="0"/>
              <a:t>可以确定不同变量的权重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</a:t>
            </a:r>
            <a:r>
              <a:rPr lang="zh-CN" altLang="en-US" sz="2400" dirty="0"/>
              <a:t>可缓解文化资源预测模型的困难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C13E64-3136-4C74-21F4-FC3E27141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762" y="1905506"/>
            <a:ext cx="599206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1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025"/>
            <a:ext cx="3810802" cy="1289539"/>
          </a:xfrm>
        </p:spPr>
        <p:txBody>
          <a:bodyPr>
            <a:normAutofit/>
          </a:bodyPr>
          <a:lstStyle/>
          <a:p>
            <a:r>
              <a:rPr lang="zh-CN" altLang="en-US" dirty="0"/>
              <a:t>深度学习</a:t>
            </a:r>
            <a:r>
              <a:rPr lang="en-US" altLang="zh-CN" dirty="0"/>
              <a:t>(DL)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B7E5CA-8369-E1C1-C4CF-94795C862558}"/>
              </a:ext>
            </a:extLst>
          </p:cNvPr>
          <p:cNvSpPr txBox="1"/>
          <p:nvPr/>
        </p:nvSpPr>
        <p:spPr>
          <a:xfrm>
            <a:off x="487177" y="1905506"/>
            <a:ext cx="533610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两种著名方法：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循环神经网络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(RNN)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b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善于处理顺序数据，考虑了时间信息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卷积神经网络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(CNN)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b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考虑了数据点之间的空间相关性，因此在基于图像的数据中表现良好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4" descr="What is a Neural Network? | TIBCO Software">
            <a:extLst>
              <a:ext uri="{FF2B5EF4-FFF2-40B4-BE49-F238E27FC236}">
                <a16:creationId xmlns:a16="http://schemas.microsoft.com/office/drawing/2014/main" id="{3BE9B164-AAA0-9151-3F3E-1B38CC9F5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673" y="2358224"/>
            <a:ext cx="5796000" cy="35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9" y="36025"/>
            <a:ext cx="490166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考古学中的</a:t>
            </a:r>
            <a:r>
              <a:rPr lang="en-US" altLang="zh-CN" dirty="0"/>
              <a:t>CNNs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4071C-5DA4-D241-E114-8918F963D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77" y="2408166"/>
            <a:ext cx="4020111" cy="29341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BB5640-C3BC-B1DD-4B10-AE31B1048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13" y="2436745"/>
            <a:ext cx="403916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2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9" y="36025"/>
            <a:ext cx="490166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考古学中的</a:t>
            </a:r>
            <a:r>
              <a:rPr lang="en-US" altLang="zh-CN" dirty="0"/>
              <a:t>CNNs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11BED3-0C6C-D16A-B818-ED001EE35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4" y="2436745"/>
            <a:ext cx="7414582" cy="25601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26A727-D567-63B5-D0B8-146AE3290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366"/>
            <a:ext cx="5521964" cy="46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0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9" y="36025"/>
            <a:ext cx="490166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考古学中的</a:t>
            </a:r>
            <a:r>
              <a:rPr lang="en-US" altLang="zh-CN" dirty="0"/>
              <a:t>CNNs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7373A0-07EC-48C1-F9E3-1AFEE6168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19" y="1192941"/>
            <a:ext cx="8061962" cy="53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5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9" y="36025"/>
            <a:ext cx="490166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考古学中的</a:t>
            </a:r>
            <a:r>
              <a:rPr lang="en-US" altLang="zh-CN" dirty="0"/>
              <a:t>CNNs</a:t>
            </a:r>
            <a:endParaRPr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76DF19D7-AB7F-49EA-5BFF-BF7782DAB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7" y="1597369"/>
            <a:ext cx="6468319" cy="47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3DFEE1A7-11ED-C56A-EC11-8FC88DE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9" y="36025"/>
            <a:ext cx="490166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更多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E1AD99-515B-F2F0-3DB7-16EE957D1774}"/>
              </a:ext>
            </a:extLst>
          </p:cNvPr>
          <p:cNvSpPr txBox="1"/>
          <p:nvPr/>
        </p:nvSpPr>
        <p:spPr>
          <a:xfrm>
            <a:off x="472439" y="2053074"/>
            <a:ext cx="53361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我们没有读过使用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RNN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的相关研究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RNN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在自然语言处理中有较大作用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我们相信，在我们的调研范围之外有研究使用</a:t>
            </a: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RNN</a:t>
            </a:r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破译古文字</a:t>
            </a:r>
            <a:endParaRPr lang="en-US" altLang="zh-CN" sz="2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 descr="Why ancient writing isn't (quite) as baffling as you think | News | The  Times">
            <a:extLst>
              <a:ext uri="{FF2B5EF4-FFF2-40B4-BE49-F238E27FC236}">
                <a16:creationId xmlns:a16="http://schemas.microsoft.com/office/drawing/2014/main" id="{B38153C8-D84D-D816-AEB0-3B80C1FE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9" y="2261622"/>
            <a:ext cx="5899780" cy="33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9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344</Words>
  <Application>Microsoft Office PowerPoint</Application>
  <PresentationFormat>宽屏</PresentationFormat>
  <Paragraphs>57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智能考古—Survey</vt:lpstr>
      <vt:lpstr>考古学中的ML</vt:lpstr>
      <vt:lpstr>场地搜索</vt:lpstr>
      <vt:lpstr>深度学习(DL)</vt:lpstr>
      <vt:lpstr>考古学中的CNNs</vt:lpstr>
      <vt:lpstr>考古学中的CNNs</vt:lpstr>
      <vt:lpstr>考古学中的CNNs</vt:lpstr>
      <vt:lpstr>考古学中的CNNs</vt:lpstr>
      <vt:lpstr>更多</vt:lpstr>
      <vt:lpstr>短处</vt:lpstr>
      <vt:lpstr>未来发展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智能考古—Survey</dc:title>
  <dc:creator>victor</dc:creator>
  <cp:lastModifiedBy>林 科思维</cp:lastModifiedBy>
  <cp:revision>14</cp:revision>
  <dcterms:created xsi:type="dcterms:W3CDTF">2022-12-15T02:08:07Z</dcterms:created>
  <dcterms:modified xsi:type="dcterms:W3CDTF">2022-12-15T04:13:54Z</dcterms:modified>
</cp:coreProperties>
</file>