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00748"/>
            <a:ext cx="9144000" cy="2387600"/>
          </a:xfrm>
        </p:spPr>
        <p:txBody>
          <a:bodyPr/>
          <a:p>
            <a:r>
              <a:rPr lang="en-US" altLang="zh-CN"/>
              <a:t>Project3  Trajectory Planning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53753"/>
            <a:ext cx="9144000" cy="1655762"/>
          </a:xfrm>
        </p:spPr>
        <p:txBody>
          <a:bodyPr/>
          <a:p>
            <a:r>
              <a:rPr lang="en-US" altLang="zh-CN" sz="4800"/>
              <a:t>Hints</a:t>
            </a:r>
            <a:endParaRPr lang="en-US" altLang="zh-CN" sz="4800"/>
          </a:p>
        </p:txBody>
      </p:sp>
      <p:sp>
        <p:nvSpPr>
          <p:cNvPr id="4" name="文本框 3"/>
          <p:cNvSpPr txBox="1"/>
          <p:nvPr/>
        </p:nvSpPr>
        <p:spPr>
          <a:xfrm>
            <a:off x="6590665" y="4554855"/>
            <a:ext cx="520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       11911012 Lishuang Wang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2940" y="383540"/>
            <a:ext cx="511048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Why zeros? Something wrong?</a:t>
            </a:r>
            <a:endParaRPr lang="en-US" altLang="zh-CN" sz="2000"/>
          </a:p>
          <a:p>
            <a:endParaRPr lang="en-US" altLang="zh-CN"/>
          </a:p>
          <a:p>
            <a:r>
              <a:rPr lang="en-US" altLang="zh-CN"/>
              <a:t>No, that is exactly the right gradient.</a:t>
            </a:r>
            <a:endParaRPr lang="en-US" altLang="zh-CN"/>
          </a:p>
          <a:p>
            <a:r>
              <a:rPr lang="en-US" altLang="zh-CN"/>
              <a:t>Notice the line in your code: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662940" y="1584325"/>
          <a:ext cx="689292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9801225" imgH="2333625" progId="Paint.Picture">
                  <p:embed/>
                </p:oleObj>
              </mc:Choice>
              <mc:Fallback>
                <p:oleObj name="" r:id="rId1" imgW="9801225" imgH="23336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2940" y="1584325"/>
                        <a:ext cx="6892925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62940" y="3225800"/>
            <a:ext cx="810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this function “hit”, which funcion graph is: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3594100"/>
            <a:ext cx="4387850" cy="32931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03010" y="3225800"/>
            <a:ext cx="325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And its derivative is: 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46170"/>
            <a:ext cx="4264025" cy="319976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7691120" y="4556125"/>
            <a:ext cx="0" cy="72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3255" y="383540"/>
            <a:ext cx="942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So, we also need to design another function to replace the origin hit function.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 example, we use: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1486535"/>
            <a:ext cx="4455795" cy="3343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40" y="813435"/>
            <a:ext cx="2581275" cy="723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7570" y="4897120"/>
            <a:ext cx="2689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Its </a:t>
            </a:r>
            <a:r>
              <a:rPr lang="en-US" altLang="zh-CN">
                <a:sym typeface="+mn-ea"/>
              </a:rPr>
              <a:t>derivative is not equal to zero when d &gt; 0.3.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189345" y="2515235"/>
            <a:ext cx="5444490" cy="1827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Using, such surrogate function, we can successfully get the gradient of the solution. 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20" y="3255645"/>
            <a:ext cx="24479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0245" y="470535"/>
            <a:ext cx="6798945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Then, we can optimize our solution using the gradient.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61365" y="3375025"/>
            <a:ext cx="932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After 10 iterations, the score of such solution rise from -58 to -9.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3855085"/>
            <a:ext cx="1209675" cy="2152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819150"/>
            <a:ext cx="930592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0895" y="638175"/>
            <a:ext cx="7047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What can be done to obtain the further performance?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267460" y="1342390"/>
            <a:ext cx="635762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1. use multiple initial points.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2. design another surrogate function.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3. use advanced optimizer, like SGD, Adam.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4. shedule the learning rate in iterations.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5. .....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84555" y="3307715"/>
            <a:ext cx="5224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That’s all. Hope this can be helpful. Thx :).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1060" y="1084580"/>
            <a:ext cx="6026785" cy="4439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88505" y="1300480"/>
            <a:ext cx="4647565" cy="4745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Given n targets, each target has its location and features.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A target can be distinguish to a class. Each class has its score.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We can control a curve by setting the location of three control points.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 When the curve closed to a target, it means we can get the score of the target’s class.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Our goal is to maximum the total score we obtained.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5490" y="593090"/>
            <a:ext cx="5582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We can split this work into two parts.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652905" y="1233805"/>
            <a:ext cx="8195310" cy="1348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Train a classifier to distinguish the class of a target. (the input parameters is targets’ features and classes’ scores, we need to obtain the targets’ scores)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Once we obtain such classifier, we can evaluate our control points by ourselves.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06500" y="4148455"/>
            <a:ext cx="1894205" cy="73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Logistic Regression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34055" y="3422650"/>
            <a:ext cx="1894205" cy="73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Decision Tree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29630" y="3496310"/>
            <a:ext cx="1894205" cy="73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K-Nearest Neighbors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63720" y="4996815"/>
            <a:ext cx="2134235" cy="847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Support Vector Machines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37145" y="4756785"/>
            <a:ext cx="1894205" cy="73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ANN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92835" y="633730"/>
            <a:ext cx="9050020" cy="427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Now, we can treat this problem as a optimization problem.</a:t>
            </a:r>
            <a:endParaRPr lang="en-US" altLang="zh-CN"/>
          </a:p>
          <a:p>
            <a:r>
              <a:rPr lang="en-US" altLang="zh-CN"/>
              <a:t>We need to Maximize f(x):</a:t>
            </a:r>
            <a:endParaRPr lang="en-US" altLang="zh-CN"/>
          </a:p>
          <a:p>
            <a:r>
              <a:rPr lang="en-US" altLang="zh-CN"/>
              <a:t>f means the total score we get, x means the coordinateds of the control points.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92835" y="1814830"/>
            <a:ext cx="10659745" cy="2077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We have learn some black box optimization algorithm before, like genetic algorithms. But, in this work, we have only 0.3s for each question.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Out time is too tight to genarate a solution population run the algorithms for iterations.    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0" y="3063240"/>
            <a:ext cx="6539865" cy="3538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33170" y="640715"/>
            <a:ext cx="8769985" cy="151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However, we still have some methods to optimize our solution, that is gradient descent.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We can obtain the gradient on our current solution, and change the solution along with its gradient to optimize the solution.  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1671955" y="1982470"/>
          <a:ext cx="7893050" cy="407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067550" imgH="3581400" progId="Paint.Picture">
                  <p:embed/>
                </p:oleObj>
              </mc:Choice>
              <mc:Fallback>
                <p:oleObj name="" r:id="rId1" imgW="7067550" imgH="35814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1955" y="1982470"/>
                        <a:ext cx="7893050" cy="407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8530" y="316230"/>
            <a:ext cx="3641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How to obtain the gradient?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05535" y="1080770"/>
            <a:ext cx="8650605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We can take advantage of the autograd funtion of pytorch.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 example,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3145" y="1946275"/>
            <a:ext cx="3543300" cy="2686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45" y="4946650"/>
            <a:ext cx="2133600" cy="314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8865" y="5788660"/>
            <a:ext cx="626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 can examine the gradient by hand :)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0895" y="470535"/>
            <a:ext cx="7697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In our project, we can also get the gradient by autograd.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1399540"/>
            <a:ext cx="7781925" cy="1162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0270" y="2811145"/>
            <a:ext cx="7846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However, when we want to use above code to obtain the gradient of the solution, we get such exceptions: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3642995"/>
            <a:ext cx="889635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5950" y="289560"/>
            <a:ext cx="2796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Why?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90395" y="749935"/>
            <a:ext cx="8684260" cy="652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notice the original given function evaluate</a:t>
            </a:r>
            <a:endParaRPr lang="en-US" altLang="zh-CN"/>
          </a:p>
        </p:txBody>
      </p:sp>
      <p:graphicFrame>
        <p:nvGraphicFramePr>
          <p:cNvPr id="9" name="对象 8"/>
          <p:cNvGraphicFramePr/>
          <p:nvPr/>
        </p:nvGraphicFramePr>
        <p:xfrm>
          <a:off x="1938020" y="1200785"/>
          <a:ext cx="6766560" cy="126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8629650" imgH="1619250" progId="Paint.Picture">
                  <p:embed/>
                </p:oleObj>
              </mc:Choice>
              <mc:Fallback>
                <p:oleObj name="" r:id="rId1" imgW="8629650" imgH="16192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8020" y="1200785"/>
                        <a:ext cx="6766560" cy="1269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890395" y="2470150"/>
            <a:ext cx="8570595" cy="650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When we modified above code to </a:t>
            </a:r>
            <a:endParaRPr lang="en-US" altLang="zh-CN"/>
          </a:p>
        </p:txBody>
      </p:sp>
      <p:graphicFrame>
        <p:nvGraphicFramePr>
          <p:cNvPr id="12" name="对象 11"/>
          <p:cNvGraphicFramePr/>
          <p:nvPr/>
        </p:nvGraphicFramePr>
        <p:xfrm>
          <a:off x="1938020" y="2870835"/>
          <a:ext cx="592709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8334375" imgH="2276475" progId="Paint.Picture">
                  <p:embed/>
                </p:oleObj>
              </mc:Choice>
              <mc:Fallback>
                <p:oleObj name="" r:id="rId3" imgW="8334375" imgH="2276475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020" y="2870835"/>
                        <a:ext cx="5927090" cy="161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890395" y="4363720"/>
            <a:ext cx="179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 can get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020" y="4732020"/>
            <a:ext cx="5507990" cy="202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9920" y="329565"/>
            <a:ext cx="911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So, we need to change the evaluation function to avoid boolean opearants.</a:t>
            </a:r>
            <a:endParaRPr lang="en-US" altLang="zh-CN"/>
          </a:p>
        </p:txBody>
      </p:sp>
      <p:graphicFrame>
        <p:nvGraphicFramePr>
          <p:cNvPr id="7" name="对象 6"/>
          <p:cNvGraphicFramePr/>
          <p:nvPr/>
        </p:nvGraphicFramePr>
        <p:xfrm>
          <a:off x="716280" y="849630"/>
          <a:ext cx="6468110" cy="150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686800" imgH="2019300" progId="Paint.Picture">
                  <p:embed/>
                </p:oleObj>
              </mc:Choice>
              <mc:Fallback>
                <p:oleObj name="" r:id="rId1" imgW="8686800" imgH="20193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280" y="849630"/>
                        <a:ext cx="6468110" cy="150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2504440"/>
            <a:ext cx="8753475" cy="14954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6280" y="4151630"/>
            <a:ext cx="814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This time, we can correctly obtain the gradients of the solution.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" y="4648200"/>
            <a:ext cx="2171700" cy="1276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1370,&quot;width&quot;:15435}"/>
</p:tagLst>
</file>

<file path=ppt/tags/tag2.xml><?xml version="1.0" encoding="utf-8"?>
<p:tagLst xmlns:p="http://schemas.openxmlformats.org/presentationml/2006/main">
  <p:tag name="COMMONDATA" val="eyJoZGlkIjoiNjdjZDM2OWJjNDBjOTA5M2Y2ZWUzNThiY2YxMWNi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2688</Words>
  <Application>WPS 演示</Application>
  <PresentationFormat>宽屏</PresentationFormat>
  <Paragraphs>104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cvgcv</cp:lastModifiedBy>
  <cp:revision>2</cp:revision>
  <dcterms:created xsi:type="dcterms:W3CDTF">2022-12-21T08:04:57Z</dcterms:created>
  <dcterms:modified xsi:type="dcterms:W3CDTF">2022-12-21T10:17:23Z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B1DFBE9CBCF64DDDB03356B537C43B91</vt:lpwstr>
  </property>
  <property fmtid="{D5CDD505-2E9C-101B-9397-08002B2CF9AE}" pid="3" name="KSOProductBuildVer">
    <vt:lpwstr>2052-11.1.0.12980</vt:lpwstr>
  </property>
</Properties>
</file>