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5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FF0D-22FF-3A17-91FF-9F8F8CCB3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04298-3C72-9563-91FB-CFCD0545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5239-009C-70C7-ABB6-BC9400AD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D694-0052-4739-BCBC-FDF8A138AF8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597A-6A0B-FBE1-9BA3-14B44832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6C4E-6CFC-ECE8-4567-0403141B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0AB8-978D-436B-94D1-EFA34482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69F1-4175-6030-CBDD-B149D46D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DCFBB-AFA8-E5D7-AB34-2E94D2702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44CD-EC16-9E30-8185-DFC96B3E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D694-0052-4739-BCBC-FDF8A138AF8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EB67-BFE3-B2A6-34F8-680C9576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1ADDD-0FF4-5AF7-6255-40FC610C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0AB8-978D-436B-94D1-EFA34482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2802D-7E21-5629-BF64-6319B035A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C73D4-872D-01DD-6699-12492CFC8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370AF-B8E2-D283-D6BD-68D9E2A4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D694-0052-4739-BCBC-FDF8A138AF8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9BBB-66EC-4F0F-0665-41290E4B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F823E-6555-795A-84E0-BAA99A27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0AB8-978D-436B-94D1-EFA34482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0EF5-F12E-999F-F3A3-6E833737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0362-6DB0-972C-0B4E-BDE3C7C7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1DE4E-1624-C1E1-02CD-0071D7D6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D694-0052-4739-BCBC-FDF8A138AF8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9767-1B12-DC7C-CC6E-CE3BC35D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8C1D-97F9-A940-079C-CA7638C6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0AB8-978D-436B-94D1-EFA34482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9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D840-BDF4-6FAE-13AE-3459DD67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9540-7D4B-6ECD-1445-18BF25DC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E6E3-3A6D-2883-D603-7E7729CC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D694-0052-4739-BCBC-FDF8A138AF8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88E6-E5CF-1159-C0A6-D36C913E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A853F-CFD6-DC0C-4104-C7A7907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0AB8-978D-436B-94D1-EFA34482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1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8D1D-BCCF-959E-154E-07222147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8F4B-4135-DE34-A397-563E32C2D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32595-31FD-B670-47B3-43882BD46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F7AC1-0F93-96FF-032F-B0284A8C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D694-0052-4739-BCBC-FDF8A138AF8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4CA9-83A4-0B27-9CDD-68D90AA5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28484-9F16-0ED8-61C2-DAAADAF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0AB8-978D-436B-94D1-EFA34482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9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DB82-252B-28BC-4861-84405A44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BD6ED-07B6-1FD8-E0AD-88D86BAED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11867-2E98-FCE9-DAAE-6CD9F401D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FC0DB-8893-2A0C-8783-9ADF21AE7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45DC7-2930-23B8-0C84-D79986E78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34DE8-CD8A-B0E1-4F7D-4F44DA05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D694-0052-4739-BCBC-FDF8A138AF8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40D53-6FBE-DF35-3D6D-2D994A26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41F82-BC91-2CB5-D05E-F87F582F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0AB8-978D-436B-94D1-EFA34482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7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F97D-9A30-7C71-2DD6-091C9AC7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C195F-10D2-9089-65E1-50E0BC25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D694-0052-4739-BCBC-FDF8A138AF8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3A8CB-5F7D-7863-830F-9D801BC2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826FB-A3FF-A624-BD19-EFE04268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0AB8-978D-436B-94D1-EFA34482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8D8D8-477D-A19D-4539-34D736B2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D694-0052-4739-BCBC-FDF8A138AF8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E267E-FACD-624D-40E6-50899E7E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251A-65BA-1117-3FB0-07FBDC3E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0AB8-978D-436B-94D1-EFA34482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0F65-0365-D6D7-0549-32BD0039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4AA1-F50B-9EB6-7218-4A4B1692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CD0F-FC8B-01A6-07D7-F3F41783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49DF-CB8D-0D3A-2101-04B13278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D694-0052-4739-BCBC-FDF8A138AF8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C6A9A-6F56-739D-29D8-C07ABDDE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CAD42-8184-FBA4-679C-2B7F6084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0AB8-978D-436B-94D1-EFA34482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674-E9C8-449B-82CA-99277218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38E43-6FF7-5C36-C4DE-13114F593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E224-5D86-4BAA-3C20-109496403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D0BB6-7AA6-4B10-6034-3CEE9854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D694-0052-4739-BCBC-FDF8A138AF8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1206A-2B41-47F9-6C3F-90B30F8B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07D47-8881-27ED-4C5C-CA6B9B4B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0AB8-978D-436B-94D1-EFA34482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9120C-55BC-7C9D-42A6-8132C1D6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6DF5-2C44-C25C-05B7-BD9C74DE6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9C59-A1A5-AF92-2BDB-C27C65B9E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8D694-0052-4739-BCBC-FDF8A138AF8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8656-C89E-6E00-3BD1-EFA000EE2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1B0DB-1629-2057-DCF9-85B697C93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30AB8-978D-436B-94D1-EFA344828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BADB-C7D9-093E-C9F7-48A152ED3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26A90-C341-A7BF-1265-2A504B164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Jacob Lin</a:t>
            </a:r>
          </a:p>
        </p:txBody>
      </p:sp>
    </p:spTree>
    <p:extLst>
      <p:ext uri="{BB962C8B-B14F-4D97-AF65-F5344CB8AC3E}">
        <p14:creationId xmlns:p14="http://schemas.microsoft.com/office/powerpoint/2010/main" val="293996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D9FA-6CAC-1873-8560-E2377054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5B73-67B5-E46B-7FE2-A61CA823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issue where </a:t>
            </a:r>
            <a:r>
              <a:rPr lang="en-US" dirty="0" err="1"/>
              <a:t>PyTorch</a:t>
            </a:r>
            <a:r>
              <a:rPr lang="en-US" dirty="0"/>
              <a:t> was not running on GPU</a:t>
            </a:r>
          </a:p>
          <a:p>
            <a:r>
              <a:rPr lang="en-US" dirty="0"/>
              <a:t>Tuning </a:t>
            </a:r>
            <a:r>
              <a:rPr lang="en-US" dirty="0" err="1"/>
              <a:t>SuperGlue</a:t>
            </a:r>
            <a:r>
              <a:rPr lang="en-US" dirty="0"/>
              <a:t> </a:t>
            </a:r>
          </a:p>
          <a:p>
            <a:r>
              <a:rPr lang="en-US" dirty="0"/>
              <a:t>Played around with using </a:t>
            </a:r>
            <a:r>
              <a:rPr lang="en-US" dirty="0" err="1"/>
              <a:t>subimaging</a:t>
            </a:r>
            <a:r>
              <a:rPr lang="en-US" dirty="0"/>
              <a:t> to preserve GLM image</a:t>
            </a:r>
          </a:p>
          <a:p>
            <a:pPr lvl="1"/>
            <a:r>
              <a:rPr lang="en-US" dirty="0"/>
              <a:t>Tried </a:t>
            </a:r>
            <a:r>
              <a:rPr lang="en-US" dirty="0" err="1"/>
              <a:t>subimaging</a:t>
            </a:r>
            <a:r>
              <a:rPr lang="en-US" dirty="0"/>
              <a:t> ABI image into same size as GLM image</a:t>
            </a:r>
          </a:p>
          <a:p>
            <a:pPr lvl="1"/>
            <a:r>
              <a:rPr lang="en-US" dirty="0"/>
              <a:t>Tried using the middle of the ABI image (half the size)</a:t>
            </a:r>
          </a:p>
          <a:p>
            <a:pPr lvl="1"/>
            <a:r>
              <a:rPr lang="en-US" dirty="0"/>
              <a:t>Issues due to </a:t>
            </a:r>
            <a:r>
              <a:rPr lang="en-US" dirty="0" err="1"/>
              <a:t>superpoint</a:t>
            </a:r>
            <a:r>
              <a:rPr lang="en-US" dirty="0"/>
              <a:t> being inefficient on lower-resolution sized images</a:t>
            </a:r>
          </a:p>
          <a:p>
            <a:r>
              <a:rPr lang="en-US" dirty="0"/>
              <a:t>Fixed histogram</a:t>
            </a:r>
          </a:p>
        </p:txBody>
      </p:sp>
    </p:spTree>
    <p:extLst>
      <p:ext uri="{BB962C8B-B14F-4D97-AF65-F5344CB8AC3E}">
        <p14:creationId xmlns:p14="http://schemas.microsoft.com/office/powerpoint/2010/main" val="196868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Week 7 Report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Lin</dc:creator>
  <cp:lastModifiedBy>Jacob Lin</cp:lastModifiedBy>
  <cp:revision>1</cp:revision>
  <dcterms:created xsi:type="dcterms:W3CDTF">2024-07-29T01:52:06Z</dcterms:created>
  <dcterms:modified xsi:type="dcterms:W3CDTF">2024-07-29T13:14:56Z</dcterms:modified>
</cp:coreProperties>
</file>