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mbria Math" panose="02040503050406030204" pitchFamily="18" charset="0"/>
      <p:regular r:id="rId3"/>
    </p:embeddedFont>
    <p:embeddedFont>
      <p:font typeface="Interstate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78" d="100"/>
          <a:sy n="78" d="100"/>
        </p:scale>
        <p:origin x="696" y="67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199" y="120019"/>
            <a:ext cx="9262408" cy="1685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Exploring Satellite Image Registration with AI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By: Jacob Lin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Mentor: Dr. Fangfang Yu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729" y="2094045"/>
            <a:ext cx="11622016" cy="2138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Research Goal: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Use algorithms, machine learning, and/or artificial intelligence to identify key points within sets of images and correctly pair images produced by satellite instruments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Key points are crucial to establish the geometric calibration of the satellite instruments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5486532" y="4316825"/>
                <a:ext cx="6233345" cy="47548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</a:pP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Results:</a:t>
                </a:r>
              </a:p>
              <a:p>
                <a:pPr marL="457200" indent="-4572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Large majority of the error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Interstate"/>
                        <a:cs typeface="Interstate"/>
                        <a:sym typeface="Interstate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 7.5 pixels apart</a:t>
                </a:r>
              </a:p>
              <a:p>
                <a:pPr marL="457200" indent="-4572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MagicLeap’s</a:t>
                </a: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 pretrained models, </a:t>
                </a:r>
                <a:r>
                  <a:rPr lang="en-US" sz="2200" dirty="0" err="1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SuperGlue</a:t>
                </a: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 and SuperPoint are very accurate</a:t>
                </a:r>
              </a:p>
              <a:p>
                <a:pPr marL="457200" indent="-4572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MagicLeap’s</a:t>
                </a: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 models does not work well on small resolution and small sized images</a:t>
                </a:r>
              </a:p>
              <a:p>
                <a:pPr marL="457200" indent="-457200">
                  <a:lnSpc>
                    <a:spcPts val="3359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Interstate"/>
                    <a:ea typeface="Interstate"/>
                    <a:cs typeface="Interstate"/>
                    <a:sym typeface="Interstate"/>
                  </a:rPr>
                  <a:t>Scale-Invariant Feature Transform (SIFT) and brute force matching is inefficient at image pairing with different resolution and size</a:t>
                </a: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32" y="4316825"/>
                <a:ext cx="6233345" cy="4754891"/>
              </a:xfrm>
              <a:prstGeom prst="rect">
                <a:avLst/>
              </a:prstGeom>
              <a:blipFill>
                <a:blip r:embed="rId2"/>
                <a:stretch>
                  <a:fillRect l="-2337" t="-383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/>
          <p:cNvSpPr txBox="1"/>
          <p:nvPr/>
        </p:nvSpPr>
        <p:spPr>
          <a:xfrm>
            <a:off x="97729" y="4316825"/>
            <a:ext cx="5312471" cy="562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Procedure: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The Advanced Baseline Imager (ABI) and the Geostationary Lightning Mapper (GLM) on the GOES-16 satellite generate images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Resize images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SuperPoint to generate key points within the images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SuperGlue</a:t>
            </a: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 to match the key points of images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Assess the quality of matches using homography based 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Interstate"/>
                <a:ea typeface="Interstate"/>
                <a:cs typeface="Interstate"/>
                <a:sym typeface="Interstate"/>
              </a:rPr>
              <a:t>Distance formula for error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076E1E-2E5A-A61C-272A-5A365F8F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" y="0"/>
            <a:ext cx="3372321" cy="201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A38597-1FEE-9D27-FC9F-1DC20056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368" y="4844287"/>
            <a:ext cx="6096000" cy="4572000"/>
          </a:xfrm>
          <a:prstGeom prst="rect">
            <a:avLst/>
          </a:prstGeom>
        </p:spPr>
      </p:pic>
      <p:pic>
        <p:nvPicPr>
          <p:cNvPr id="14" name="Picture 13" descr="A view of the ocean from space&#10;&#10;Description automatically generated">
            <a:extLst>
              <a:ext uri="{FF2B5EF4-FFF2-40B4-BE49-F238E27FC236}">
                <a16:creationId xmlns:a16="http://schemas.microsoft.com/office/drawing/2014/main" id="{00E890E4-42EE-A817-EBBD-0A5B2DE63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089" y="229332"/>
            <a:ext cx="3830124" cy="3830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0D1591-503C-BEE8-7680-08360303A860}"/>
              </a:ext>
            </a:extLst>
          </p:cNvPr>
          <p:cNvSpPr txBox="1"/>
          <p:nvPr/>
        </p:nvSpPr>
        <p:spPr>
          <a:xfrm>
            <a:off x="14252089" y="4059456"/>
            <a:ext cx="38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1, </a:t>
            </a:r>
            <a:r>
              <a:rPr lang="en-US" sz="1200" dirty="0"/>
              <a:t>Image generated by the ABI instrument, red dots are the key points generated by SuperPoint, blue dots are predicted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A3735-F996-4BBC-113E-8AB62B95F24F}"/>
              </a:ext>
            </a:extLst>
          </p:cNvPr>
          <p:cNvSpPr txBox="1"/>
          <p:nvPr/>
        </p:nvSpPr>
        <p:spPr>
          <a:xfrm>
            <a:off x="11877368" y="9416287"/>
            <a:ext cx="570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3, </a:t>
            </a:r>
            <a:r>
              <a:rPr lang="en-US" sz="1200" dirty="0"/>
              <a:t>Image of the relative histogram which shows the error value (in pixels) between the predicted and actual key point during the homography assessment.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47B288-02F5-B294-B916-CEF5157A8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3559" y="1982497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C164E4-E5FF-5F29-9095-54A2114FCA4F}"/>
              </a:ext>
            </a:extLst>
          </p:cNvPr>
          <p:cNvSpPr txBox="1"/>
          <p:nvPr/>
        </p:nvSpPr>
        <p:spPr>
          <a:xfrm>
            <a:off x="12073559" y="388749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2, </a:t>
            </a:r>
            <a:r>
              <a:rPr lang="en-US" sz="1200" dirty="0"/>
              <a:t>Image generated by the GLM instrument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230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Interstate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jacob lin</dc:creator>
  <cp:lastModifiedBy>Jacob Lin</cp:lastModifiedBy>
  <cp:revision>6</cp:revision>
  <dcterms:created xsi:type="dcterms:W3CDTF">2006-08-16T00:00:00Z</dcterms:created>
  <dcterms:modified xsi:type="dcterms:W3CDTF">2024-08-06T02:21:09Z</dcterms:modified>
  <dc:identifier>DAGLTV9ZLhY</dc:identifier>
</cp:coreProperties>
</file>