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5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BDB4-DAF0-0D12-679F-CBF831E7F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379DC-0AE9-1E0E-7A7B-C08E0B9F0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3A4B-795C-D50F-E63F-48C72138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65F72-4913-2C8E-4A44-28DA5B67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A928-643E-06BB-B8DA-967B04EA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8FA9-0C5C-D2EF-8C65-8840F960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EF8B2-F439-5E97-44E3-CC6EB56D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1990-63A9-3A6D-146D-9E4FCCD5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1D4D-D4FE-F2D2-9993-C771916B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AFF2-7EE1-36CA-04E0-392D054F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4FD29-D9FF-5F1B-2E99-33417AFE7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D46E-71D7-C082-B733-47ACFE89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0141-2DA1-FA84-5DDD-30D0A651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978E-304C-3424-1F25-E6AAE204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D2E2-C510-C3AE-C146-EEB1DB4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73E0-1FEA-0F76-E978-08FCB9AD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6F0F-72C0-07E3-45FF-61A1B3E4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1585-AA1E-A09A-C9D6-A8A6E5D7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C5B5-6621-6EDC-347E-50EE10D0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11A6-9E01-51EB-B4AF-A4E3857B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2F0C-6199-719E-D848-0D804236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149B9-3411-5EFA-C653-1361F2F8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BE99-676D-7D48-64B0-C634DB10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F8C3-0E0B-C57E-0D88-ABC43A75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2465-FAB4-F389-2821-B5EB5430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5CCC-605C-5F61-8A94-9AE9B2F4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2D24-CC69-455D-7AF2-6F0F8172F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CF9F1-490C-5058-FDDE-8FCA2705B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57479-0D8C-44A6-C5BB-03F3FD33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77669-81F1-C0C0-2384-80FD0BF4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8B69-BE24-D6EA-3D34-755E1736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063E-9EBA-9055-9FA4-86C89A97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5CC02-D0E0-6615-1FFA-6B0C0E77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94C66-58B8-2A47-AFD5-5AEBDA2B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65CBF-C70D-F0A5-B7E1-6E6A33BAB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74F40-FB60-E3E8-54CD-2A1397EE6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370A4-9602-A49A-588C-98BEBCC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1AD0D-15F9-2636-D2E6-DA21FA66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D6E56-9685-C39B-C8AA-6BE0BDC0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EF7D-177B-9B02-55F2-4E1DDF35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77421-849E-6FEE-F792-5C821E56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5ADB5-141D-310A-9F05-DB30595D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238-B84B-0B6D-8857-F9C00090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D46DB-BE35-426A-46F1-60F27D22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1D758-668B-E355-8588-B48F0B43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B94D4-0FB5-17CC-3D7A-EFD617A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5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585E-7896-800F-D5EF-C6358E60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BCFF-D2C8-FC06-B00B-01841859C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125B6-DE75-BCAE-3AF0-2623E4C2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F35FB-044C-D2A0-E0BD-580DFBFB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FE75-F101-E720-4234-D4731A42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AB7A-BCD5-0715-A457-AA568231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2DA-D938-2448-7712-EDE599D1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3E27A-9007-65B2-8BCE-0D9FF514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CDFED-2D8F-342E-2CB5-77C29B0A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497F-4A6B-8C48-AA90-7817A102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E1262-CB37-85C1-EA6F-F5F6AC20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8ED3A-8A22-91AD-591A-6C1D513F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102A6-43C1-5FD9-4FAE-A6F8EB03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C96CE-E58E-08FA-B5F7-E58090D5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0669-F030-923A-AAA7-5FEAFEEC8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41D8B-5D9E-4C62-8AA8-8B3D68889B7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979E-C6CA-A119-1CFF-C63786FFA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32241-0022-E23C-8148-B2946D4D3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DADC6-696C-4699-A707-BEE05DC4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815D-42B5-1539-C199-8D2123CDC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A4BBD-C906-E2CE-17C1-46FE28D9D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Jacob Lin</a:t>
            </a:r>
          </a:p>
        </p:txBody>
      </p:sp>
    </p:spTree>
    <p:extLst>
      <p:ext uri="{BB962C8B-B14F-4D97-AF65-F5344CB8AC3E}">
        <p14:creationId xmlns:p14="http://schemas.microsoft.com/office/powerpoint/2010/main" val="387941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5AE3-5392-65F9-1B26-144AB851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34ED-40EE-3771-8B4B-2F0E98AA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neural network architecture</a:t>
            </a:r>
          </a:p>
          <a:p>
            <a:r>
              <a:rPr lang="en-US" dirty="0"/>
              <a:t>Prepare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0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155-EE68-06F9-EB1D-D3B86C83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77AC-8605-67BA-D8C3-71FAE89B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Determined number of matched </a:t>
            </a:r>
            <a:r>
              <a:rPr lang="en-US" dirty="0" err="1"/>
              <a:t>keypoints</a:t>
            </a:r>
            <a:r>
              <a:rPr lang="en-US" dirty="0"/>
              <a:t> for GLM, ABI, and the matched pairs</a:t>
            </a:r>
          </a:p>
          <a:p>
            <a:r>
              <a:rPr lang="en-US" dirty="0"/>
              <a:t>Able to determine the coordinates of the </a:t>
            </a:r>
            <a:r>
              <a:rPr lang="en-US" dirty="0" err="1"/>
              <a:t>keypoints</a:t>
            </a:r>
            <a:endParaRPr lang="en-US" dirty="0"/>
          </a:p>
          <a:p>
            <a:r>
              <a:rPr lang="en-US" dirty="0"/>
              <a:t>Learned:</a:t>
            </a:r>
          </a:p>
          <a:p>
            <a:pPr lvl="1"/>
            <a:r>
              <a:rPr lang="en-US" dirty="0" err="1"/>
              <a:t>Saimese</a:t>
            </a:r>
            <a:r>
              <a:rPr lang="en-US" dirty="0"/>
              <a:t> Networks</a:t>
            </a:r>
          </a:p>
          <a:p>
            <a:pPr lvl="1"/>
            <a:r>
              <a:rPr lang="en-US" dirty="0"/>
              <a:t>Superglue</a:t>
            </a:r>
          </a:p>
          <a:p>
            <a:pPr lvl="1"/>
            <a:r>
              <a:rPr lang="en-US" dirty="0" err="1"/>
              <a:t>Superpoint</a:t>
            </a:r>
            <a:endParaRPr lang="en-US" dirty="0"/>
          </a:p>
          <a:p>
            <a:r>
              <a:rPr lang="en-US" dirty="0"/>
              <a:t>Ideas</a:t>
            </a:r>
          </a:p>
          <a:p>
            <a:r>
              <a:rPr lang="en-US" dirty="0"/>
              <a:t>Questions</a:t>
            </a:r>
          </a:p>
          <a:p>
            <a:r>
              <a:rPr lang="en-US" dirty="0"/>
              <a:t>Plan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A67C-2DB6-458E-0FB7-47B110EB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number of matched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21FAD-92E4-7226-7A5E-84C69BCE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835"/>
            <a:ext cx="9858233" cy="52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D6A7-BBA7-0B23-9CF0-8CF1C4EC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dirty="0" err="1"/>
              <a:t>keypoint</a:t>
            </a:r>
            <a:r>
              <a:rPr lang="en-US" dirty="0"/>
              <a:t>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AF40-1464-CFCB-FA0A-F3034D97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get the coordinates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 same to get the paired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13A64-4FC2-15C3-69F6-C87565AC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317205"/>
            <a:ext cx="1217464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6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3B47-E0AA-9BF2-617E-F74462B9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1D79-8183-1641-7F81-EDB8B0D7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find similarities between 2 images</a:t>
            </a:r>
          </a:p>
          <a:p>
            <a:r>
              <a:rPr lang="en-US" dirty="0"/>
              <a:t>Has 2 subnetworks, one for each image</a:t>
            </a:r>
          </a:p>
          <a:p>
            <a:pPr lvl="1"/>
            <a:r>
              <a:rPr lang="en-US" dirty="0"/>
              <a:t>Each subnetwork will have learned feature extraction</a:t>
            </a:r>
          </a:p>
          <a:p>
            <a:r>
              <a:rPr lang="en-US" dirty="0"/>
              <a:t>Uses distance instead of probability as outputs</a:t>
            </a:r>
          </a:p>
          <a:p>
            <a:r>
              <a:rPr lang="en-US" dirty="0"/>
              <a:t>Could be used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layer&#10;&#10;Description automatically generated">
            <a:extLst>
              <a:ext uri="{FF2B5EF4-FFF2-40B4-BE49-F238E27FC236}">
                <a16:creationId xmlns:a16="http://schemas.microsoft.com/office/drawing/2014/main" id="{69CAB1C9-DB1B-369A-DA0C-84CD4358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35" y="3663342"/>
            <a:ext cx="48768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7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B670-62CF-52F4-DE3E-F3D00F14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SuperGlue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F39C-020D-8C37-0B8C-22916D3DF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Pretrained model</a:t>
            </a:r>
          </a:p>
          <a:p>
            <a:r>
              <a:rPr lang="en-US" dirty="0"/>
              <a:t>Works with SIFT!</a:t>
            </a:r>
          </a:p>
          <a:p>
            <a:r>
              <a:rPr lang="en-US" dirty="0"/>
              <a:t>Matched features of a image</a:t>
            </a:r>
          </a:p>
          <a:p>
            <a:pPr lvl="1"/>
            <a:r>
              <a:rPr lang="en-US" dirty="0"/>
              <a:t>Need to provide features using some sort of feature detection</a:t>
            </a:r>
          </a:p>
          <a:p>
            <a:r>
              <a:rPr lang="en-US" dirty="0"/>
              <a:t>Finds connection between the features</a:t>
            </a:r>
          </a:p>
          <a:p>
            <a:r>
              <a:rPr lang="en-US" dirty="0"/>
              <a:t>Really good for orientation and speed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Resource: https://github.com/magicleap/SuperGluePretrainedNetwork</a:t>
            </a:r>
          </a:p>
        </p:txBody>
      </p:sp>
      <p:pic>
        <p:nvPicPr>
          <p:cNvPr id="7" name="Picture 6" descr="A diagram of a graphing method&#10;&#10;Description automatically generated">
            <a:extLst>
              <a:ext uri="{FF2B5EF4-FFF2-40B4-BE49-F238E27FC236}">
                <a16:creationId xmlns:a16="http://schemas.microsoft.com/office/drawing/2014/main" id="{556BD714-40C6-4762-81EE-9A8445A6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318" y="365125"/>
            <a:ext cx="4625482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2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9D69-43F8-1A6B-6A07-4DC0684D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BFFB-6317-6DE4-49A2-404FFB9A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by the creators of </a:t>
            </a:r>
            <a:r>
              <a:rPr lang="en-US" dirty="0" err="1"/>
              <a:t>SuperGlue</a:t>
            </a:r>
            <a:endParaRPr lang="en-US" dirty="0"/>
          </a:p>
          <a:p>
            <a:r>
              <a:rPr lang="en-US" dirty="0"/>
              <a:t>Similar to SIFT</a:t>
            </a:r>
          </a:p>
          <a:p>
            <a:r>
              <a:rPr lang="en-US" dirty="0"/>
              <a:t>Generates key points within an image</a:t>
            </a:r>
          </a:p>
          <a:p>
            <a:r>
              <a:rPr lang="en-US" dirty="0"/>
              <a:t>Looks to be less </a:t>
            </a:r>
          </a:p>
        </p:txBody>
      </p:sp>
    </p:spTree>
    <p:extLst>
      <p:ext uri="{BB962C8B-B14F-4D97-AF65-F5344CB8AC3E}">
        <p14:creationId xmlns:p14="http://schemas.microsoft.com/office/powerpoint/2010/main" val="254479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07BF-3E1D-1335-8994-ECF6C9EC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3AD5-E7DD-821C-7DC9-12567BC7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SIFT/</a:t>
            </a:r>
            <a:r>
              <a:rPr lang="en-US" dirty="0" err="1"/>
              <a:t>SuperPoint</a:t>
            </a:r>
            <a:r>
              <a:rPr lang="en-US" dirty="0"/>
              <a:t> to generate all key points within GLM &amp; ABI</a:t>
            </a:r>
          </a:p>
          <a:p>
            <a:r>
              <a:rPr lang="en-US" dirty="0"/>
              <a:t>Use current correct matcher and extract all matched </a:t>
            </a:r>
            <a:r>
              <a:rPr lang="en-US" dirty="0" err="1"/>
              <a:t>keypoints</a:t>
            </a:r>
            <a:endParaRPr lang="en-US" dirty="0"/>
          </a:p>
          <a:p>
            <a:pPr lvl="1"/>
            <a:r>
              <a:rPr lang="en-US" dirty="0"/>
              <a:t>Can verify by using the naming scheme of the files</a:t>
            </a:r>
          </a:p>
          <a:p>
            <a:r>
              <a:rPr lang="en-US" dirty="0"/>
              <a:t>Use Superglue to match </a:t>
            </a:r>
            <a:r>
              <a:rPr lang="en-US" dirty="0" err="1"/>
              <a:t>keypoints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FB6E-7E08-5AF0-5F0C-45126EBC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2278-5444-3836-203D-B1549D1E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calculate accuracy?</a:t>
            </a:r>
          </a:p>
          <a:p>
            <a:r>
              <a:rPr lang="en-US" dirty="0"/>
              <a:t>Use another feature detector?</a:t>
            </a:r>
          </a:p>
          <a:p>
            <a:r>
              <a:rPr lang="en-US" dirty="0"/>
              <a:t>Final report rubric?</a:t>
            </a:r>
          </a:p>
          <a:p>
            <a:r>
              <a:rPr lang="en-US" dirty="0"/>
              <a:t>Timeline?</a:t>
            </a:r>
          </a:p>
        </p:txBody>
      </p:sp>
    </p:spTree>
    <p:extLst>
      <p:ext uri="{BB962C8B-B14F-4D97-AF65-F5344CB8AC3E}">
        <p14:creationId xmlns:p14="http://schemas.microsoft.com/office/powerpoint/2010/main" val="42792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223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Week 4 Report</vt:lpstr>
      <vt:lpstr>Summary</vt:lpstr>
      <vt:lpstr>Determining number of matched points</vt:lpstr>
      <vt:lpstr>Getting the keypoint coordinates</vt:lpstr>
      <vt:lpstr>Siamese Networks</vt:lpstr>
      <vt:lpstr>SuperGlue</vt:lpstr>
      <vt:lpstr>Superpoint</vt:lpstr>
      <vt:lpstr>Idea</vt:lpstr>
      <vt:lpstr>Questions</vt:lpstr>
      <vt:lpstr>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Lin</dc:creator>
  <cp:lastModifiedBy>Jacob Lin</cp:lastModifiedBy>
  <cp:revision>1</cp:revision>
  <dcterms:created xsi:type="dcterms:W3CDTF">2024-06-25T00:23:10Z</dcterms:created>
  <dcterms:modified xsi:type="dcterms:W3CDTF">2024-06-28T16:42:42Z</dcterms:modified>
</cp:coreProperties>
</file>