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FF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FF00"/>
                </a:highlight>
              </a:rPr>
              <a:t>QUALIDADE DE SOFTWARE E GOVERNANÇA DE TI</a:t>
            </a:r>
            <a:endParaRPr lang="pt-BR" b="1" dirty="0">
              <a:highlight>
                <a:srgbClr val="FFFF00"/>
              </a:highlight>
            </a:endParaRPr>
          </a:p>
          <a:p>
            <a:endParaRPr lang="pt-B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2024-03-08T12:23:05Z</dcterms:modified>
</cp:coreProperties>
</file>