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0240275" cx="21240750"/>
  <p:notesSz cx="14211300" cy="20104100"/>
  <p:embeddedFontLst>
    <p:embeddedFont>
      <p:font typeface="Gill Sans"/>
      <p:regular r:id="rId8"/>
      <p:bold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32">
          <p15:clr>
            <a:srgbClr val="A4A3A4"/>
          </p15:clr>
        </p15:guide>
        <p15:guide id="2" pos="3228">
          <p15:clr>
            <a:srgbClr val="A4A3A4"/>
          </p15:clr>
        </p15:guide>
      </p15:sldGuideLst>
    </p:ext>
    <p:ext uri="GoogleSlidesCustomDataVersion2">
      <go:slidesCustomData xmlns:go="http://customooxmlschemas.google.com/" r:id="rId10" roundtripDataSignature="AMtx7miLByHgQ0wVC+hoPoKJ4wThvykD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08A7C1-6E4A-4FAA-A325-482FE5A263A7}">
  <a:tblStyle styleId="{A908A7C1-6E4A-4FAA-A325-482FE5A263A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32" orient="horz"/>
        <p:guide pos="322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customschemas.google.com/relationships/presentationmetadata" Target="metadata"/><Relationship Id="rId9" Type="http://schemas.openxmlformats.org/officeDocument/2006/relationships/font" Target="fonts/Gill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Gill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369000" y="1507800"/>
            <a:ext cx="9474650" cy="7539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421125" y="9549425"/>
            <a:ext cx="11369025" cy="90468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1421125" y="9549425"/>
            <a:ext cx="11369025" cy="9046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2369000" y="1507800"/>
            <a:ext cx="9474650" cy="753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3730710" y="4253800"/>
            <a:ext cx="13792910" cy="524165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body"/>
          </p:nvPr>
        </p:nvSpPr>
        <p:spPr>
          <a:xfrm>
            <a:off x="3730710" y="11632437"/>
            <a:ext cx="13792910" cy="1367816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2323"/>
              </a:spcBef>
              <a:spcAft>
                <a:spcPts val="0"/>
              </a:spcAft>
              <a:buSzPts val="1800"/>
              <a:buChar char="•"/>
              <a:defRPr/>
            </a:lvl1pPr>
            <a:lvl2pPr indent="-342900" lvl="1" marL="914400" algn="l">
              <a:lnSpc>
                <a:spcPct val="100000"/>
              </a:lnSpc>
              <a:spcBef>
                <a:spcPts val="2323"/>
              </a:spcBef>
              <a:spcAft>
                <a:spcPts val="0"/>
              </a:spcAft>
              <a:buSzPts val="1800"/>
              <a:buChar char="•"/>
              <a:defRPr/>
            </a:lvl2pPr>
            <a:lvl3pPr indent="-342900" lvl="2" marL="1371600" algn="l">
              <a:lnSpc>
                <a:spcPct val="100000"/>
              </a:lnSpc>
              <a:spcBef>
                <a:spcPts val="2323"/>
              </a:spcBef>
              <a:spcAft>
                <a:spcPts val="0"/>
              </a:spcAft>
              <a:buSzPts val="1800"/>
              <a:buChar char="•"/>
              <a:defRPr/>
            </a:lvl3pPr>
            <a:lvl4pPr indent="-342900" lvl="3" marL="1828800" algn="l">
              <a:lnSpc>
                <a:spcPct val="100000"/>
              </a:lnSpc>
              <a:spcBef>
                <a:spcPts val="2323"/>
              </a:spcBef>
              <a:spcAft>
                <a:spcPts val="0"/>
              </a:spcAft>
              <a:buSzPts val="1800"/>
              <a:buChar char="•"/>
              <a:defRPr/>
            </a:lvl4pPr>
            <a:lvl5pPr indent="-342900" lvl="4" marL="2286000" algn="l">
              <a:lnSpc>
                <a:spcPct val="100000"/>
              </a:lnSpc>
              <a:spcBef>
                <a:spcPts val="2323"/>
              </a:spcBef>
              <a:spcAft>
                <a:spcPts val="0"/>
              </a:spcAft>
              <a:buSzPts val="1800"/>
              <a:buChar char="•"/>
              <a:defRPr/>
            </a:lvl5pPr>
            <a:lvl6pPr indent="-342900" lvl="5" marL="2743200" algn="l">
              <a:lnSpc>
                <a:spcPct val="100000"/>
              </a:lnSpc>
              <a:spcBef>
                <a:spcPts val="2323"/>
              </a:spcBef>
              <a:spcAft>
                <a:spcPts val="0"/>
              </a:spcAft>
              <a:buSzPts val="1800"/>
              <a:buChar char="•"/>
              <a:defRPr/>
            </a:lvl6pPr>
            <a:lvl7pPr indent="-342900" lvl="6" marL="3200400" algn="l">
              <a:lnSpc>
                <a:spcPct val="100000"/>
              </a:lnSpc>
              <a:spcBef>
                <a:spcPts val="2323"/>
              </a:spcBef>
              <a:spcAft>
                <a:spcPts val="0"/>
              </a:spcAft>
              <a:buSzPts val="1800"/>
              <a:buChar char="•"/>
              <a:defRPr/>
            </a:lvl7pPr>
            <a:lvl8pPr indent="-342900" lvl="7" marL="3657600" algn="l">
              <a:lnSpc>
                <a:spcPct val="100000"/>
              </a:lnSpc>
              <a:spcBef>
                <a:spcPts val="2323"/>
              </a:spcBef>
              <a:spcAft>
                <a:spcPts val="0"/>
              </a:spcAft>
              <a:buSzPts val="1800"/>
              <a:buChar char="•"/>
              <a:defRPr/>
            </a:lvl8pPr>
            <a:lvl9pPr indent="-342900" lvl="8" marL="4114800" algn="l">
              <a:lnSpc>
                <a:spcPct val="100000"/>
              </a:lnSpc>
              <a:spcBef>
                <a:spcPts val="2323"/>
              </a:spcBef>
              <a:spcAft>
                <a:spcPts val="0"/>
              </a:spcAft>
              <a:buSzPts val="1800"/>
              <a:buChar char="•"/>
              <a:defRPr/>
            </a:lvl9pPr>
          </a:lstStyle>
          <a:p/>
        </p:txBody>
      </p:sp>
      <p:sp>
        <p:nvSpPr>
          <p:cNvPr id="14" name="Google Shape;14;p3"/>
          <p:cNvSpPr txBox="1"/>
          <p:nvPr>
            <p:ph idx="10" type="dt"/>
          </p:nvPr>
        </p:nvSpPr>
        <p:spPr>
          <a:xfrm>
            <a:off x="13888586" y="27510002"/>
            <a:ext cx="4797543" cy="14285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2560409" y="27498502"/>
            <a:ext cx="10584751" cy="14112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p:nvPr>
            <p:ph idx="12" type="sldNum"/>
          </p:nvPr>
        </p:nvSpPr>
        <p:spPr>
          <a:xfrm>
            <a:off x="19141094" y="27417861"/>
            <a:ext cx="849630" cy="1612815"/>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70" name="Shape 70"/>
        <p:cNvGrpSpPr/>
        <p:nvPr/>
      </p:nvGrpSpPr>
      <p:grpSpPr>
        <a:xfrm>
          <a:off x="0" y="0"/>
          <a:ext cx="0" cy="0"/>
          <a:chOff x="0" y="0"/>
          <a:chExt cx="0" cy="0"/>
        </a:xfrm>
      </p:grpSpPr>
      <p:sp>
        <p:nvSpPr>
          <p:cNvPr id="71" name="Google Shape;71;p12"/>
          <p:cNvSpPr txBox="1"/>
          <p:nvPr>
            <p:ph type="title"/>
          </p:nvPr>
        </p:nvSpPr>
        <p:spPr>
          <a:xfrm>
            <a:off x="3730710" y="4253800"/>
            <a:ext cx="13792910" cy="524165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2"/>
          <p:cNvSpPr txBox="1"/>
          <p:nvPr>
            <p:ph idx="1" type="body"/>
          </p:nvPr>
        </p:nvSpPr>
        <p:spPr>
          <a:xfrm rot="5400000">
            <a:off x="3788082" y="11575065"/>
            <a:ext cx="13678166" cy="1379291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2323"/>
              </a:spcBef>
              <a:spcAft>
                <a:spcPts val="0"/>
              </a:spcAft>
              <a:buSzPts val="1800"/>
              <a:buChar char="•"/>
              <a:defRPr/>
            </a:lvl1pPr>
            <a:lvl2pPr indent="-342900" lvl="1" marL="914400" algn="l">
              <a:lnSpc>
                <a:spcPct val="100000"/>
              </a:lnSpc>
              <a:spcBef>
                <a:spcPts val="2323"/>
              </a:spcBef>
              <a:spcAft>
                <a:spcPts val="0"/>
              </a:spcAft>
              <a:buSzPts val="1800"/>
              <a:buChar char="•"/>
              <a:defRPr/>
            </a:lvl2pPr>
            <a:lvl3pPr indent="-342900" lvl="2" marL="1371600" algn="l">
              <a:lnSpc>
                <a:spcPct val="100000"/>
              </a:lnSpc>
              <a:spcBef>
                <a:spcPts val="2323"/>
              </a:spcBef>
              <a:spcAft>
                <a:spcPts val="0"/>
              </a:spcAft>
              <a:buSzPts val="1800"/>
              <a:buChar char="•"/>
              <a:defRPr/>
            </a:lvl3pPr>
            <a:lvl4pPr indent="-342900" lvl="3" marL="1828800" algn="l">
              <a:lnSpc>
                <a:spcPct val="100000"/>
              </a:lnSpc>
              <a:spcBef>
                <a:spcPts val="2323"/>
              </a:spcBef>
              <a:spcAft>
                <a:spcPts val="0"/>
              </a:spcAft>
              <a:buSzPts val="1800"/>
              <a:buChar char="•"/>
              <a:defRPr/>
            </a:lvl4pPr>
            <a:lvl5pPr indent="-342900" lvl="4" marL="2286000" algn="l">
              <a:lnSpc>
                <a:spcPct val="100000"/>
              </a:lnSpc>
              <a:spcBef>
                <a:spcPts val="2323"/>
              </a:spcBef>
              <a:spcAft>
                <a:spcPts val="0"/>
              </a:spcAft>
              <a:buSzPts val="1800"/>
              <a:buChar char="•"/>
              <a:defRPr/>
            </a:lvl5pPr>
            <a:lvl6pPr indent="-342900" lvl="5" marL="2743200" algn="l">
              <a:lnSpc>
                <a:spcPct val="100000"/>
              </a:lnSpc>
              <a:spcBef>
                <a:spcPts val="2323"/>
              </a:spcBef>
              <a:spcAft>
                <a:spcPts val="0"/>
              </a:spcAft>
              <a:buSzPts val="1800"/>
              <a:buChar char="•"/>
              <a:defRPr/>
            </a:lvl6pPr>
            <a:lvl7pPr indent="-342900" lvl="6" marL="3200400" algn="l">
              <a:lnSpc>
                <a:spcPct val="100000"/>
              </a:lnSpc>
              <a:spcBef>
                <a:spcPts val="2323"/>
              </a:spcBef>
              <a:spcAft>
                <a:spcPts val="0"/>
              </a:spcAft>
              <a:buSzPts val="1800"/>
              <a:buChar char="•"/>
              <a:defRPr/>
            </a:lvl7pPr>
            <a:lvl8pPr indent="-342900" lvl="7" marL="3657600" algn="l">
              <a:lnSpc>
                <a:spcPct val="100000"/>
              </a:lnSpc>
              <a:spcBef>
                <a:spcPts val="2323"/>
              </a:spcBef>
              <a:spcAft>
                <a:spcPts val="0"/>
              </a:spcAft>
              <a:buSzPts val="1800"/>
              <a:buChar char="•"/>
              <a:defRPr/>
            </a:lvl8pPr>
            <a:lvl9pPr indent="-342900" lvl="8" marL="4114800" algn="l">
              <a:lnSpc>
                <a:spcPct val="100000"/>
              </a:lnSpc>
              <a:spcBef>
                <a:spcPts val="2323"/>
              </a:spcBef>
              <a:spcAft>
                <a:spcPts val="0"/>
              </a:spcAft>
              <a:buSzPts val="1800"/>
              <a:buChar char="•"/>
              <a:defRPr/>
            </a:lvl9pPr>
          </a:lstStyle>
          <a:p/>
        </p:txBody>
      </p:sp>
      <p:sp>
        <p:nvSpPr>
          <p:cNvPr id="73" name="Google Shape;73;p12"/>
          <p:cNvSpPr txBox="1"/>
          <p:nvPr>
            <p:ph idx="10" type="dt"/>
          </p:nvPr>
        </p:nvSpPr>
        <p:spPr>
          <a:xfrm>
            <a:off x="13888586" y="27510002"/>
            <a:ext cx="4797543" cy="14285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1" type="ftr"/>
          </p:nvPr>
        </p:nvSpPr>
        <p:spPr>
          <a:xfrm>
            <a:off x="2560409" y="27498502"/>
            <a:ext cx="10584751" cy="14112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p:nvPr>
            <p:ph idx="12" type="sldNum"/>
          </p:nvPr>
        </p:nvSpPr>
        <p:spPr>
          <a:xfrm>
            <a:off x="19141094" y="27417861"/>
            <a:ext cx="849630" cy="1612815"/>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6" name="Shape 76"/>
        <p:cNvGrpSpPr/>
        <p:nvPr/>
      </p:nvGrpSpPr>
      <p:grpSpPr>
        <a:xfrm>
          <a:off x="0" y="0"/>
          <a:ext cx="0" cy="0"/>
          <a:chOff x="0" y="0"/>
          <a:chExt cx="0" cy="0"/>
        </a:xfrm>
      </p:grpSpPr>
      <p:sp>
        <p:nvSpPr>
          <p:cNvPr id="77" name="Google Shape;77;p13"/>
          <p:cNvSpPr txBox="1"/>
          <p:nvPr>
            <p:ph type="title"/>
          </p:nvPr>
        </p:nvSpPr>
        <p:spPr>
          <a:xfrm rot="5400000">
            <a:off x="5312177" y="13896007"/>
            <a:ext cx="21974609" cy="2448275"/>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3"/>
          <p:cNvSpPr txBox="1"/>
          <p:nvPr>
            <p:ph idx="1" type="body"/>
          </p:nvPr>
        </p:nvSpPr>
        <p:spPr>
          <a:xfrm rot="5400000">
            <a:off x="-1778954" y="9642505"/>
            <a:ext cx="21974609" cy="1095527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2323"/>
              </a:spcBef>
              <a:spcAft>
                <a:spcPts val="0"/>
              </a:spcAft>
              <a:buSzPts val="1800"/>
              <a:buChar char="•"/>
              <a:defRPr/>
            </a:lvl1pPr>
            <a:lvl2pPr indent="-342900" lvl="1" marL="914400" algn="l">
              <a:lnSpc>
                <a:spcPct val="100000"/>
              </a:lnSpc>
              <a:spcBef>
                <a:spcPts val="2323"/>
              </a:spcBef>
              <a:spcAft>
                <a:spcPts val="0"/>
              </a:spcAft>
              <a:buSzPts val="1800"/>
              <a:buChar char="•"/>
              <a:defRPr/>
            </a:lvl2pPr>
            <a:lvl3pPr indent="-342900" lvl="2" marL="1371600" algn="l">
              <a:lnSpc>
                <a:spcPct val="100000"/>
              </a:lnSpc>
              <a:spcBef>
                <a:spcPts val="2323"/>
              </a:spcBef>
              <a:spcAft>
                <a:spcPts val="0"/>
              </a:spcAft>
              <a:buSzPts val="1800"/>
              <a:buChar char="•"/>
              <a:defRPr/>
            </a:lvl3pPr>
            <a:lvl4pPr indent="-342900" lvl="3" marL="1828800" algn="l">
              <a:lnSpc>
                <a:spcPct val="100000"/>
              </a:lnSpc>
              <a:spcBef>
                <a:spcPts val="2323"/>
              </a:spcBef>
              <a:spcAft>
                <a:spcPts val="0"/>
              </a:spcAft>
              <a:buSzPts val="1800"/>
              <a:buChar char="•"/>
              <a:defRPr/>
            </a:lvl4pPr>
            <a:lvl5pPr indent="-342900" lvl="4" marL="2286000" algn="l">
              <a:lnSpc>
                <a:spcPct val="100000"/>
              </a:lnSpc>
              <a:spcBef>
                <a:spcPts val="2323"/>
              </a:spcBef>
              <a:spcAft>
                <a:spcPts val="0"/>
              </a:spcAft>
              <a:buSzPts val="1800"/>
              <a:buChar char="•"/>
              <a:defRPr/>
            </a:lvl5pPr>
            <a:lvl6pPr indent="-342900" lvl="5" marL="2743200" algn="l">
              <a:lnSpc>
                <a:spcPct val="100000"/>
              </a:lnSpc>
              <a:spcBef>
                <a:spcPts val="2323"/>
              </a:spcBef>
              <a:spcAft>
                <a:spcPts val="0"/>
              </a:spcAft>
              <a:buSzPts val="1800"/>
              <a:buChar char="•"/>
              <a:defRPr/>
            </a:lvl6pPr>
            <a:lvl7pPr indent="-342900" lvl="6" marL="3200400" algn="l">
              <a:lnSpc>
                <a:spcPct val="100000"/>
              </a:lnSpc>
              <a:spcBef>
                <a:spcPts val="2323"/>
              </a:spcBef>
              <a:spcAft>
                <a:spcPts val="0"/>
              </a:spcAft>
              <a:buSzPts val="1800"/>
              <a:buChar char="•"/>
              <a:defRPr/>
            </a:lvl7pPr>
            <a:lvl8pPr indent="-342900" lvl="7" marL="3657600" algn="l">
              <a:lnSpc>
                <a:spcPct val="100000"/>
              </a:lnSpc>
              <a:spcBef>
                <a:spcPts val="2323"/>
              </a:spcBef>
              <a:spcAft>
                <a:spcPts val="0"/>
              </a:spcAft>
              <a:buSzPts val="1800"/>
              <a:buChar char="•"/>
              <a:defRPr/>
            </a:lvl8pPr>
            <a:lvl9pPr indent="-342900" lvl="8" marL="4114800" algn="l">
              <a:lnSpc>
                <a:spcPct val="100000"/>
              </a:lnSpc>
              <a:spcBef>
                <a:spcPts val="2323"/>
              </a:spcBef>
              <a:spcAft>
                <a:spcPts val="0"/>
              </a:spcAft>
              <a:buSzPts val="1800"/>
              <a:buChar char="•"/>
              <a:defRPr/>
            </a:lvl9pPr>
          </a:lstStyle>
          <a:p/>
        </p:txBody>
      </p:sp>
      <p:sp>
        <p:nvSpPr>
          <p:cNvPr id="79" name="Google Shape;79;p13"/>
          <p:cNvSpPr txBox="1"/>
          <p:nvPr>
            <p:ph idx="10" type="dt"/>
          </p:nvPr>
        </p:nvSpPr>
        <p:spPr>
          <a:xfrm>
            <a:off x="13888586" y="27510002"/>
            <a:ext cx="4797543" cy="14285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txBox="1"/>
          <p:nvPr>
            <p:ph idx="11" type="ftr"/>
          </p:nvPr>
        </p:nvSpPr>
        <p:spPr>
          <a:xfrm>
            <a:off x="2560409" y="27498502"/>
            <a:ext cx="10584751" cy="14112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p:nvPr>
            <p:ph idx="12" type="sldNum"/>
          </p:nvPr>
        </p:nvSpPr>
        <p:spPr>
          <a:xfrm>
            <a:off x="19141094" y="27417861"/>
            <a:ext cx="849630" cy="1612815"/>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bg>
      <p:bgPr>
        <a:solidFill>
          <a:schemeClr val="accent2"/>
        </a:solidFill>
      </p:bgPr>
    </p:bg>
    <p:spTree>
      <p:nvGrpSpPr>
        <p:cNvPr id="17" name="Shape 17"/>
        <p:cNvGrpSpPr/>
        <p:nvPr/>
      </p:nvGrpSpPr>
      <p:grpSpPr>
        <a:xfrm>
          <a:off x="0" y="0"/>
          <a:ext cx="0" cy="0"/>
          <a:chOff x="0" y="0"/>
          <a:chExt cx="0" cy="0"/>
        </a:xfrm>
      </p:grpSpPr>
      <p:sp>
        <p:nvSpPr>
          <p:cNvPr id="18" name="Google Shape;18;p4"/>
          <p:cNvSpPr txBox="1"/>
          <p:nvPr>
            <p:ph type="ctrTitle"/>
          </p:nvPr>
        </p:nvSpPr>
        <p:spPr>
          <a:xfrm>
            <a:off x="2560412" y="10524326"/>
            <a:ext cx="16119927" cy="7257669"/>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8130"/>
              <a:buFont typeface="Gill Sans"/>
              <a:buNone/>
              <a:defRPr sz="813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subTitle"/>
          </p:nvPr>
        </p:nvSpPr>
        <p:spPr>
          <a:xfrm>
            <a:off x="4695536" y="19192503"/>
            <a:ext cx="11849683" cy="546730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2323"/>
              </a:spcBef>
              <a:spcAft>
                <a:spcPts val="0"/>
              </a:spcAft>
              <a:buSzPts val="4414"/>
              <a:buNone/>
              <a:defRPr sz="4414">
                <a:solidFill>
                  <a:srgbClr val="FEFEFE"/>
                </a:solidFill>
              </a:defRPr>
            </a:lvl1pPr>
            <a:lvl2pPr lvl="1" algn="ctr">
              <a:lnSpc>
                <a:spcPct val="100000"/>
              </a:lnSpc>
              <a:spcBef>
                <a:spcPts val="2323"/>
              </a:spcBef>
              <a:spcAft>
                <a:spcPts val="0"/>
              </a:spcAft>
              <a:buSzPts val="4414"/>
              <a:buNone/>
              <a:defRPr sz="4414"/>
            </a:lvl2pPr>
            <a:lvl3pPr lvl="2" algn="ctr">
              <a:lnSpc>
                <a:spcPct val="100000"/>
              </a:lnSpc>
              <a:spcBef>
                <a:spcPts val="2323"/>
              </a:spcBef>
              <a:spcAft>
                <a:spcPts val="0"/>
              </a:spcAft>
              <a:buSzPts val="4181"/>
              <a:buNone/>
              <a:defRPr sz="4181"/>
            </a:lvl3pPr>
            <a:lvl4pPr lvl="3" algn="ctr">
              <a:lnSpc>
                <a:spcPct val="100000"/>
              </a:lnSpc>
              <a:spcBef>
                <a:spcPts val="2323"/>
              </a:spcBef>
              <a:spcAft>
                <a:spcPts val="0"/>
              </a:spcAft>
              <a:buSzPts val="3717"/>
              <a:buNone/>
              <a:defRPr sz="3716"/>
            </a:lvl4pPr>
            <a:lvl5pPr lvl="4" algn="ctr">
              <a:lnSpc>
                <a:spcPct val="100000"/>
              </a:lnSpc>
              <a:spcBef>
                <a:spcPts val="2323"/>
              </a:spcBef>
              <a:spcAft>
                <a:spcPts val="0"/>
              </a:spcAft>
              <a:buSzPts val="3717"/>
              <a:buNone/>
              <a:defRPr sz="3716"/>
            </a:lvl5pPr>
            <a:lvl6pPr lvl="5" algn="ctr">
              <a:lnSpc>
                <a:spcPct val="100000"/>
              </a:lnSpc>
              <a:spcBef>
                <a:spcPts val="2323"/>
              </a:spcBef>
              <a:spcAft>
                <a:spcPts val="0"/>
              </a:spcAft>
              <a:buSzPts val="3717"/>
              <a:buNone/>
              <a:defRPr sz="3716"/>
            </a:lvl6pPr>
            <a:lvl7pPr lvl="6" algn="ctr">
              <a:lnSpc>
                <a:spcPct val="100000"/>
              </a:lnSpc>
              <a:spcBef>
                <a:spcPts val="2323"/>
              </a:spcBef>
              <a:spcAft>
                <a:spcPts val="0"/>
              </a:spcAft>
              <a:buSzPts val="3717"/>
              <a:buNone/>
              <a:defRPr sz="3716"/>
            </a:lvl7pPr>
            <a:lvl8pPr lvl="7" algn="ctr">
              <a:lnSpc>
                <a:spcPct val="100000"/>
              </a:lnSpc>
              <a:spcBef>
                <a:spcPts val="2323"/>
              </a:spcBef>
              <a:spcAft>
                <a:spcPts val="0"/>
              </a:spcAft>
              <a:buSzPts val="3717"/>
              <a:buNone/>
              <a:defRPr sz="3716"/>
            </a:lvl8pPr>
            <a:lvl9pPr lvl="8" algn="ctr">
              <a:lnSpc>
                <a:spcPct val="100000"/>
              </a:lnSpc>
              <a:spcBef>
                <a:spcPts val="2323"/>
              </a:spcBef>
              <a:spcAft>
                <a:spcPts val="0"/>
              </a:spcAft>
              <a:buSzPts val="3717"/>
              <a:buNone/>
              <a:defRPr sz="3716"/>
            </a:lvl9pPr>
          </a:lstStyle>
          <a:p/>
        </p:txBody>
      </p:sp>
      <p:sp>
        <p:nvSpPr>
          <p:cNvPr id="20" name="Google Shape;20;p4"/>
          <p:cNvSpPr txBox="1"/>
          <p:nvPr>
            <p:ph idx="10" type="dt"/>
          </p:nvPr>
        </p:nvSpPr>
        <p:spPr>
          <a:xfrm>
            <a:off x="13888586" y="27510002"/>
            <a:ext cx="4797543" cy="14285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2560409" y="27498502"/>
            <a:ext cx="10584751" cy="14112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p:nvPr>
            <p:ph idx="12" type="sldNum"/>
          </p:nvPr>
        </p:nvSpPr>
        <p:spPr>
          <a:xfrm>
            <a:off x="19141094" y="27417861"/>
            <a:ext cx="849630" cy="1612815"/>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bg>
      <p:bgPr>
        <a:solidFill>
          <a:schemeClr val="accent1"/>
        </a:solidFill>
      </p:bgPr>
    </p:bg>
    <p:spTree>
      <p:nvGrpSpPr>
        <p:cNvPr id="23" name="Shape 23"/>
        <p:cNvGrpSpPr/>
        <p:nvPr/>
      </p:nvGrpSpPr>
      <p:grpSpPr>
        <a:xfrm>
          <a:off x="0" y="0"/>
          <a:ext cx="0" cy="0"/>
          <a:chOff x="0" y="0"/>
          <a:chExt cx="0" cy="0"/>
        </a:xfrm>
      </p:grpSpPr>
      <p:sp>
        <p:nvSpPr>
          <p:cNvPr id="24" name="Google Shape;24;p5"/>
          <p:cNvSpPr txBox="1"/>
          <p:nvPr>
            <p:ph type="title"/>
          </p:nvPr>
        </p:nvSpPr>
        <p:spPr>
          <a:xfrm>
            <a:off x="2570131" y="10524326"/>
            <a:ext cx="16121729" cy="7257669"/>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8130"/>
              <a:buFont typeface="Gill Sans"/>
              <a:buNone/>
              <a:defRPr sz="813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4695536" y="19192155"/>
            <a:ext cx="11849683" cy="5578367"/>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2323"/>
              </a:spcBef>
              <a:spcAft>
                <a:spcPts val="0"/>
              </a:spcAft>
              <a:buSzPts val="4414"/>
              <a:buNone/>
              <a:defRPr sz="4414">
                <a:solidFill>
                  <a:schemeClr val="lt1"/>
                </a:solidFill>
              </a:defRPr>
            </a:lvl1pPr>
            <a:lvl2pPr indent="-228600" lvl="1" marL="914400" algn="l">
              <a:lnSpc>
                <a:spcPct val="100000"/>
              </a:lnSpc>
              <a:spcBef>
                <a:spcPts val="2323"/>
              </a:spcBef>
              <a:spcAft>
                <a:spcPts val="0"/>
              </a:spcAft>
              <a:buSzPts val="4414"/>
              <a:buNone/>
              <a:defRPr sz="4414">
                <a:solidFill>
                  <a:schemeClr val="lt1"/>
                </a:solidFill>
              </a:defRPr>
            </a:lvl2pPr>
            <a:lvl3pPr indent="-228600" lvl="2" marL="1371600" algn="l">
              <a:lnSpc>
                <a:spcPct val="100000"/>
              </a:lnSpc>
              <a:spcBef>
                <a:spcPts val="2323"/>
              </a:spcBef>
              <a:spcAft>
                <a:spcPts val="0"/>
              </a:spcAft>
              <a:buSzPts val="4181"/>
              <a:buNone/>
              <a:defRPr sz="4181">
                <a:solidFill>
                  <a:schemeClr val="lt1"/>
                </a:solidFill>
              </a:defRPr>
            </a:lvl3pPr>
            <a:lvl4pPr indent="-228600" lvl="3" marL="1828800" algn="l">
              <a:lnSpc>
                <a:spcPct val="100000"/>
              </a:lnSpc>
              <a:spcBef>
                <a:spcPts val="2323"/>
              </a:spcBef>
              <a:spcAft>
                <a:spcPts val="0"/>
              </a:spcAft>
              <a:buSzPts val="3717"/>
              <a:buNone/>
              <a:defRPr sz="3716">
                <a:solidFill>
                  <a:schemeClr val="lt1"/>
                </a:solidFill>
              </a:defRPr>
            </a:lvl4pPr>
            <a:lvl5pPr indent="-228600" lvl="4" marL="2286000" algn="l">
              <a:lnSpc>
                <a:spcPct val="100000"/>
              </a:lnSpc>
              <a:spcBef>
                <a:spcPts val="2323"/>
              </a:spcBef>
              <a:spcAft>
                <a:spcPts val="0"/>
              </a:spcAft>
              <a:buSzPts val="3717"/>
              <a:buNone/>
              <a:defRPr sz="3716">
                <a:solidFill>
                  <a:schemeClr val="lt1"/>
                </a:solidFill>
              </a:defRPr>
            </a:lvl5pPr>
            <a:lvl6pPr indent="-228600" lvl="5" marL="2743200" algn="l">
              <a:lnSpc>
                <a:spcPct val="100000"/>
              </a:lnSpc>
              <a:spcBef>
                <a:spcPts val="2323"/>
              </a:spcBef>
              <a:spcAft>
                <a:spcPts val="0"/>
              </a:spcAft>
              <a:buSzPts val="3717"/>
              <a:buNone/>
              <a:defRPr sz="3716">
                <a:solidFill>
                  <a:schemeClr val="lt1"/>
                </a:solidFill>
              </a:defRPr>
            </a:lvl6pPr>
            <a:lvl7pPr indent="-228600" lvl="6" marL="3200400" algn="l">
              <a:lnSpc>
                <a:spcPct val="100000"/>
              </a:lnSpc>
              <a:spcBef>
                <a:spcPts val="2323"/>
              </a:spcBef>
              <a:spcAft>
                <a:spcPts val="0"/>
              </a:spcAft>
              <a:buSzPts val="3717"/>
              <a:buNone/>
              <a:defRPr sz="3716">
                <a:solidFill>
                  <a:schemeClr val="lt1"/>
                </a:solidFill>
              </a:defRPr>
            </a:lvl7pPr>
            <a:lvl8pPr indent="-228600" lvl="7" marL="3657600" algn="l">
              <a:lnSpc>
                <a:spcPct val="100000"/>
              </a:lnSpc>
              <a:spcBef>
                <a:spcPts val="2323"/>
              </a:spcBef>
              <a:spcAft>
                <a:spcPts val="0"/>
              </a:spcAft>
              <a:buSzPts val="3717"/>
              <a:buNone/>
              <a:defRPr sz="3716">
                <a:solidFill>
                  <a:schemeClr val="lt1"/>
                </a:solidFill>
              </a:defRPr>
            </a:lvl8pPr>
            <a:lvl9pPr indent="-228600" lvl="8" marL="4114800" algn="l">
              <a:lnSpc>
                <a:spcPct val="100000"/>
              </a:lnSpc>
              <a:spcBef>
                <a:spcPts val="2323"/>
              </a:spcBef>
              <a:spcAft>
                <a:spcPts val="0"/>
              </a:spcAft>
              <a:buSzPts val="3717"/>
              <a:buNone/>
              <a:defRPr sz="3716">
                <a:solidFill>
                  <a:schemeClr val="lt1"/>
                </a:solidFill>
              </a:defRPr>
            </a:lvl9pPr>
          </a:lstStyle>
          <a:p/>
        </p:txBody>
      </p:sp>
      <p:sp>
        <p:nvSpPr>
          <p:cNvPr id="26" name="Google Shape;26;p5"/>
          <p:cNvSpPr txBox="1"/>
          <p:nvPr>
            <p:ph idx="10" type="dt"/>
          </p:nvPr>
        </p:nvSpPr>
        <p:spPr>
          <a:xfrm>
            <a:off x="13888586" y="27510002"/>
            <a:ext cx="4797543" cy="14285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2560409" y="27498502"/>
            <a:ext cx="10584751" cy="14112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p:nvPr>
            <p:ph idx="12" type="sldNum"/>
          </p:nvPr>
        </p:nvSpPr>
        <p:spPr>
          <a:xfrm>
            <a:off x="19141094" y="27417861"/>
            <a:ext cx="849630" cy="1612815"/>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3730710" y="4253800"/>
            <a:ext cx="13792910" cy="524165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2560411" y="11632431"/>
            <a:ext cx="7637803" cy="1367816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2323"/>
              </a:spcBef>
              <a:spcAft>
                <a:spcPts val="0"/>
              </a:spcAft>
              <a:buSzPts val="1800"/>
              <a:buChar char="•"/>
              <a:defRPr/>
            </a:lvl1pPr>
            <a:lvl2pPr indent="-342900" lvl="1" marL="914400" algn="l">
              <a:lnSpc>
                <a:spcPct val="100000"/>
              </a:lnSpc>
              <a:spcBef>
                <a:spcPts val="2323"/>
              </a:spcBef>
              <a:spcAft>
                <a:spcPts val="0"/>
              </a:spcAft>
              <a:buSzPts val="1800"/>
              <a:buChar char="•"/>
              <a:defRPr/>
            </a:lvl2pPr>
            <a:lvl3pPr indent="-342900" lvl="2" marL="1371600" algn="l">
              <a:lnSpc>
                <a:spcPct val="100000"/>
              </a:lnSpc>
              <a:spcBef>
                <a:spcPts val="2323"/>
              </a:spcBef>
              <a:spcAft>
                <a:spcPts val="0"/>
              </a:spcAft>
              <a:buSzPts val="1800"/>
              <a:buChar char="•"/>
              <a:defRPr/>
            </a:lvl3pPr>
            <a:lvl4pPr indent="-342900" lvl="3" marL="1828800" algn="l">
              <a:lnSpc>
                <a:spcPct val="100000"/>
              </a:lnSpc>
              <a:spcBef>
                <a:spcPts val="2323"/>
              </a:spcBef>
              <a:spcAft>
                <a:spcPts val="0"/>
              </a:spcAft>
              <a:buSzPts val="1800"/>
              <a:buChar char="•"/>
              <a:defRPr/>
            </a:lvl4pPr>
            <a:lvl5pPr indent="-342900" lvl="4" marL="2286000" algn="l">
              <a:lnSpc>
                <a:spcPct val="100000"/>
              </a:lnSpc>
              <a:spcBef>
                <a:spcPts val="2323"/>
              </a:spcBef>
              <a:spcAft>
                <a:spcPts val="0"/>
              </a:spcAft>
              <a:buSzPts val="1800"/>
              <a:buChar char="•"/>
              <a:defRPr/>
            </a:lvl5pPr>
            <a:lvl6pPr indent="-342900" lvl="5" marL="2743200" algn="l">
              <a:lnSpc>
                <a:spcPct val="100000"/>
              </a:lnSpc>
              <a:spcBef>
                <a:spcPts val="2323"/>
              </a:spcBef>
              <a:spcAft>
                <a:spcPts val="0"/>
              </a:spcAft>
              <a:buSzPts val="1800"/>
              <a:buChar char="•"/>
              <a:defRPr/>
            </a:lvl6pPr>
            <a:lvl7pPr indent="-342900" lvl="6" marL="3200400" algn="l">
              <a:lnSpc>
                <a:spcPct val="100000"/>
              </a:lnSpc>
              <a:spcBef>
                <a:spcPts val="2323"/>
              </a:spcBef>
              <a:spcAft>
                <a:spcPts val="0"/>
              </a:spcAft>
              <a:buSzPts val="1800"/>
              <a:buChar char="•"/>
              <a:defRPr/>
            </a:lvl7pPr>
            <a:lvl8pPr indent="-342900" lvl="7" marL="3657600" algn="l">
              <a:lnSpc>
                <a:spcPct val="100000"/>
              </a:lnSpc>
              <a:spcBef>
                <a:spcPts val="2323"/>
              </a:spcBef>
              <a:spcAft>
                <a:spcPts val="0"/>
              </a:spcAft>
              <a:buSzPts val="1800"/>
              <a:buChar char="•"/>
              <a:defRPr/>
            </a:lvl8pPr>
            <a:lvl9pPr indent="-342900" lvl="8" marL="4114800" algn="l">
              <a:lnSpc>
                <a:spcPct val="100000"/>
              </a:lnSpc>
              <a:spcBef>
                <a:spcPts val="2323"/>
              </a:spcBef>
              <a:spcAft>
                <a:spcPts val="0"/>
              </a:spcAft>
              <a:buSzPts val="1800"/>
              <a:buChar char="•"/>
              <a:defRPr/>
            </a:lvl9pPr>
          </a:lstStyle>
          <a:p/>
        </p:txBody>
      </p:sp>
      <p:sp>
        <p:nvSpPr>
          <p:cNvPr id="32" name="Google Shape;32;p6"/>
          <p:cNvSpPr txBox="1"/>
          <p:nvPr>
            <p:ph idx="2" type="body"/>
          </p:nvPr>
        </p:nvSpPr>
        <p:spPr>
          <a:xfrm>
            <a:off x="11042535" y="11632431"/>
            <a:ext cx="7643594" cy="1367816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2323"/>
              </a:spcBef>
              <a:spcAft>
                <a:spcPts val="0"/>
              </a:spcAft>
              <a:buSzPts val="1800"/>
              <a:buChar char="•"/>
              <a:defRPr/>
            </a:lvl1pPr>
            <a:lvl2pPr indent="-342900" lvl="1" marL="914400" algn="l">
              <a:lnSpc>
                <a:spcPct val="100000"/>
              </a:lnSpc>
              <a:spcBef>
                <a:spcPts val="2323"/>
              </a:spcBef>
              <a:spcAft>
                <a:spcPts val="0"/>
              </a:spcAft>
              <a:buSzPts val="1800"/>
              <a:buChar char="•"/>
              <a:defRPr/>
            </a:lvl2pPr>
            <a:lvl3pPr indent="-342900" lvl="2" marL="1371600" algn="l">
              <a:lnSpc>
                <a:spcPct val="100000"/>
              </a:lnSpc>
              <a:spcBef>
                <a:spcPts val="2323"/>
              </a:spcBef>
              <a:spcAft>
                <a:spcPts val="0"/>
              </a:spcAft>
              <a:buSzPts val="1800"/>
              <a:buChar char="•"/>
              <a:defRPr/>
            </a:lvl3pPr>
            <a:lvl4pPr indent="-342900" lvl="3" marL="1828800" algn="l">
              <a:lnSpc>
                <a:spcPct val="100000"/>
              </a:lnSpc>
              <a:spcBef>
                <a:spcPts val="2323"/>
              </a:spcBef>
              <a:spcAft>
                <a:spcPts val="0"/>
              </a:spcAft>
              <a:buSzPts val="1800"/>
              <a:buChar char="•"/>
              <a:defRPr/>
            </a:lvl4pPr>
            <a:lvl5pPr indent="-342900" lvl="4" marL="2286000" algn="l">
              <a:lnSpc>
                <a:spcPct val="100000"/>
              </a:lnSpc>
              <a:spcBef>
                <a:spcPts val="2323"/>
              </a:spcBef>
              <a:spcAft>
                <a:spcPts val="0"/>
              </a:spcAft>
              <a:buSzPts val="1800"/>
              <a:buChar char="•"/>
              <a:defRPr/>
            </a:lvl5pPr>
            <a:lvl6pPr indent="-342900" lvl="5" marL="2743200" algn="l">
              <a:lnSpc>
                <a:spcPct val="100000"/>
              </a:lnSpc>
              <a:spcBef>
                <a:spcPts val="2323"/>
              </a:spcBef>
              <a:spcAft>
                <a:spcPts val="0"/>
              </a:spcAft>
              <a:buSzPts val="1800"/>
              <a:buChar char="•"/>
              <a:defRPr/>
            </a:lvl6pPr>
            <a:lvl7pPr indent="-342900" lvl="6" marL="3200400" algn="l">
              <a:lnSpc>
                <a:spcPct val="100000"/>
              </a:lnSpc>
              <a:spcBef>
                <a:spcPts val="2323"/>
              </a:spcBef>
              <a:spcAft>
                <a:spcPts val="0"/>
              </a:spcAft>
              <a:buSzPts val="1800"/>
              <a:buChar char="•"/>
              <a:defRPr/>
            </a:lvl7pPr>
            <a:lvl8pPr indent="-342900" lvl="7" marL="3657600" algn="l">
              <a:lnSpc>
                <a:spcPct val="100000"/>
              </a:lnSpc>
              <a:spcBef>
                <a:spcPts val="2323"/>
              </a:spcBef>
              <a:spcAft>
                <a:spcPts val="0"/>
              </a:spcAft>
              <a:buSzPts val="1800"/>
              <a:buChar char="•"/>
              <a:defRPr/>
            </a:lvl8pPr>
            <a:lvl9pPr indent="-342900" lvl="8" marL="4114800" algn="l">
              <a:lnSpc>
                <a:spcPct val="100000"/>
              </a:lnSpc>
              <a:spcBef>
                <a:spcPts val="2323"/>
              </a:spcBef>
              <a:spcAft>
                <a:spcPts val="0"/>
              </a:spcAft>
              <a:buSzPts val="1800"/>
              <a:buChar char="•"/>
              <a:defRPr/>
            </a:lvl9pPr>
          </a:lstStyle>
          <a:p/>
        </p:txBody>
      </p:sp>
      <p:sp>
        <p:nvSpPr>
          <p:cNvPr id="33" name="Google Shape;33;p6"/>
          <p:cNvSpPr txBox="1"/>
          <p:nvPr>
            <p:ph idx="10" type="dt"/>
          </p:nvPr>
        </p:nvSpPr>
        <p:spPr>
          <a:xfrm>
            <a:off x="13888586" y="27510002"/>
            <a:ext cx="4797543" cy="14285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2560409" y="27498502"/>
            <a:ext cx="10584751" cy="14112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p:nvPr>
            <p:ph idx="12" type="sldNum"/>
          </p:nvPr>
        </p:nvSpPr>
        <p:spPr>
          <a:xfrm>
            <a:off x="19141094" y="27417861"/>
            <a:ext cx="849630" cy="1612815"/>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6" name="Shape 36"/>
        <p:cNvGrpSpPr/>
        <p:nvPr/>
      </p:nvGrpSpPr>
      <p:grpSpPr>
        <a:xfrm>
          <a:off x="0" y="0"/>
          <a:ext cx="0" cy="0"/>
          <a:chOff x="0" y="0"/>
          <a:chExt cx="0" cy="0"/>
        </a:xfrm>
      </p:grpSpPr>
      <p:sp>
        <p:nvSpPr>
          <p:cNvPr id="37" name="Google Shape;37;p7"/>
          <p:cNvSpPr txBox="1"/>
          <p:nvPr>
            <p:ph idx="1" type="body"/>
          </p:nvPr>
        </p:nvSpPr>
        <p:spPr>
          <a:xfrm>
            <a:off x="2560409" y="10201068"/>
            <a:ext cx="7637806" cy="3104665"/>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2323"/>
              </a:spcBef>
              <a:spcAft>
                <a:spcPts val="0"/>
              </a:spcAft>
              <a:buSzPts val="4414"/>
              <a:buNone/>
              <a:defRPr b="0" sz="4414" cap="none">
                <a:solidFill>
                  <a:srgbClr val="6B8890"/>
                </a:solidFill>
              </a:defRPr>
            </a:lvl1pPr>
            <a:lvl2pPr indent="-228600" lvl="1" marL="914400" algn="l">
              <a:lnSpc>
                <a:spcPct val="100000"/>
              </a:lnSpc>
              <a:spcBef>
                <a:spcPts val="2323"/>
              </a:spcBef>
              <a:spcAft>
                <a:spcPts val="0"/>
              </a:spcAft>
              <a:buSzPts val="4414"/>
              <a:buNone/>
              <a:defRPr b="1" sz="4414"/>
            </a:lvl2pPr>
            <a:lvl3pPr indent="-228600" lvl="2" marL="1371600" algn="l">
              <a:lnSpc>
                <a:spcPct val="100000"/>
              </a:lnSpc>
              <a:spcBef>
                <a:spcPts val="2323"/>
              </a:spcBef>
              <a:spcAft>
                <a:spcPts val="0"/>
              </a:spcAft>
              <a:buSzPts val="4181"/>
              <a:buNone/>
              <a:defRPr b="1" sz="4181"/>
            </a:lvl3pPr>
            <a:lvl4pPr indent="-228600" lvl="3" marL="1828800" algn="l">
              <a:lnSpc>
                <a:spcPct val="100000"/>
              </a:lnSpc>
              <a:spcBef>
                <a:spcPts val="2323"/>
              </a:spcBef>
              <a:spcAft>
                <a:spcPts val="0"/>
              </a:spcAft>
              <a:buSzPts val="3717"/>
              <a:buNone/>
              <a:defRPr b="1" sz="3716"/>
            </a:lvl4pPr>
            <a:lvl5pPr indent="-228600" lvl="4" marL="2286000" algn="l">
              <a:lnSpc>
                <a:spcPct val="100000"/>
              </a:lnSpc>
              <a:spcBef>
                <a:spcPts val="2323"/>
              </a:spcBef>
              <a:spcAft>
                <a:spcPts val="0"/>
              </a:spcAft>
              <a:buSzPts val="3717"/>
              <a:buNone/>
              <a:defRPr b="1" sz="3716"/>
            </a:lvl5pPr>
            <a:lvl6pPr indent="-228600" lvl="5" marL="2743200" algn="l">
              <a:lnSpc>
                <a:spcPct val="100000"/>
              </a:lnSpc>
              <a:spcBef>
                <a:spcPts val="2323"/>
              </a:spcBef>
              <a:spcAft>
                <a:spcPts val="0"/>
              </a:spcAft>
              <a:buSzPts val="3717"/>
              <a:buNone/>
              <a:defRPr b="1" sz="3716"/>
            </a:lvl6pPr>
            <a:lvl7pPr indent="-228600" lvl="6" marL="3200400" algn="l">
              <a:lnSpc>
                <a:spcPct val="100000"/>
              </a:lnSpc>
              <a:spcBef>
                <a:spcPts val="2323"/>
              </a:spcBef>
              <a:spcAft>
                <a:spcPts val="0"/>
              </a:spcAft>
              <a:buSzPts val="3717"/>
              <a:buNone/>
              <a:defRPr b="1" sz="3716"/>
            </a:lvl7pPr>
            <a:lvl8pPr indent="-228600" lvl="7" marL="3657600" algn="l">
              <a:lnSpc>
                <a:spcPct val="100000"/>
              </a:lnSpc>
              <a:spcBef>
                <a:spcPts val="2323"/>
              </a:spcBef>
              <a:spcAft>
                <a:spcPts val="0"/>
              </a:spcAft>
              <a:buSzPts val="3717"/>
              <a:buNone/>
              <a:defRPr b="1" sz="3716"/>
            </a:lvl8pPr>
            <a:lvl9pPr indent="-228600" lvl="8" marL="4114800" algn="l">
              <a:lnSpc>
                <a:spcPct val="100000"/>
              </a:lnSpc>
              <a:spcBef>
                <a:spcPts val="2323"/>
              </a:spcBef>
              <a:spcAft>
                <a:spcPts val="0"/>
              </a:spcAft>
              <a:buSzPts val="3717"/>
              <a:buNone/>
              <a:defRPr b="1" sz="3716"/>
            </a:lvl9pPr>
          </a:lstStyle>
          <a:p/>
        </p:txBody>
      </p:sp>
      <p:sp>
        <p:nvSpPr>
          <p:cNvPr id="38" name="Google Shape;38;p7"/>
          <p:cNvSpPr txBox="1"/>
          <p:nvPr>
            <p:ph idx="2" type="body"/>
          </p:nvPr>
        </p:nvSpPr>
        <p:spPr>
          <a:xfrm>
            <a:off x="2560409" y="13860132"/>
            <a:ext cx="7637806" cy="1145046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2323"/>
              </a:spcBef>
              <a:spcAft>
                <a:spcPts val="0"/>
              </a:spcAft>
              <a:buSzPts val="1800"/>
              <a:buChar char="•"/>
              <a:defRPr/>
            </a:lvl1pPr>
            <a:lvl2pPr indent="-342900" lvl="1" marL="914400" algn="l">
              <a:lnSpc>
                <a:spcPct val="100000"/>
              </a:lnSpc>
              <a:spcBef>
                <a:spcPts val="2323"/>
              </a:spcBef>
              <a:spcAft>
                <a:spcPts val="0"/>
              </a:spcAft>
              <a:buSzPts val="1800"/>
              <a:buChar char="•"/>
              <a:defRPr/>
            </a:lvl2pPr>
            <a:lvl3pPr indent="-342900" lvl="2" marL="1371600" algn="l">
              <a:lnSpc>
                <a:spcPct val="100000"/>
              </a:lnSpc>
              <a:spcBef>
                <a:spcPts val="2323"/>
              </a:spcBef>
              <a:spcAft>
                <a:spcPts val="0"/>
              </a:spcAft>
              <a:buSzPts val="1800"/>
              <a:buChar char="•"/>
              <a:defRPr/>
            </a:lvl3pPr>
            <a:lvl4pPr indent="-342900" lvl="3" marL="1828800" algn="l">
              <a:lnSpc>
                <a:spcPct val="100000"/>
              </a:lnSpc>
              <a:spcBef>
                <a:spcPts val="2323"/>
              </a:spcBef>
              <a:spcAft>
                <a:spcPts val="0"/>
              </a:spcAft>
              <a:buSzPts val="1800"/>
              <a:buChar char="•"/>
              <a:defRPr/>
            </a:lvl4pPr>
            <a:lvl5pPr indent="-342900" lvl="4" marL="2286000" algn="l">
              <a:lnSpc>
                <a:spcPct val="100000"/>
              </a:lnSpc>
              <a:spcBef>
                <a:spcPts val="2323"/>
              </a:spcBef>
              <a:spcAft>
                <a:spcPts val="0"/>
              </a:spcAft>
              <a:buSzPts val="1800"/>
              <a:buChar char="•"/>
              <a:defRPr/>
            </a:lvl5pPr>
            <a:lvl6pPr indent="-342900" lvl="5" marL="2743200" algn="l">
              <a:lnSpc>
                <a:spcPct val="100000"/>
              </a:lnSpc>
              <a:spcBef>
                <a:spcPts val="2323"/>
              </a:spcBef>
              <a:spcAft>
                <a:spcPts val="0"/>
              </a:spcAft>
              <a:buSzPts val="1800"/>
              <a:buChar char="•"/>
              <a:defRPr/>
            </a:lvl6pPr>
            <a:lvl7pPr indent="-342900" lvl="6" marL="3200400" algn="l">
              <a:lnSpc>
                <a:spcPct val="100000"/>
              </a:lnSpc>
              <a:spcBef>
                <a:spcPts val="2323"/>
              </a:spcBef>
              <a:spcAft>
                <a:spcPts val="0"/>
              </a:spcAft>
              <a:buSzPts val="1800"/>
              <a:buChar char="•"/>
              <a:defRPr/>
            </a:lvl7pPr>
            <a:lvl8pPr indent="-342900" lvl="7" marL="3657600" algn="l">
              <a:lnSpc>
                <a:spcPct val="100000"/>
              </a:lnSpc>
              <a:spcBef>
                <a:spcPts val="2323"/>
              </a:spcBef>
              <a:spcAft>
                <a:spcPts val="0"/>
              </a:spcAft>
              <a:buSzPts val="1800"/>
              <a:buChar char="•"/>
              <a:defRPr/>
            </a:lvl8pPr>
            <a:lvl9pPr indent="-342900" lvl="8" marL="4114800" algn="l">
              <a:lnSpc>
                <a:spcPct val="100000"/>
              </a:lnSpc>
              <a:spcBef>
                <a:spcPts val="2323"/>
              </a:spcBef>
              <a:spcAft>
                <a:spcPts val="0"/>
              </a:spcAft>
              <a:buSzPts val="1800"/>
              <a:buChar char="•"/>
              <a:defRPr/>
            </a:lvl9pPr>
          </a:lstStyle>
          <a:p/>
        </p:txBody>
      </p:sp>
      <p:sp>
        <p:nvSpPr>
          <p:cNvPr id="39" name="Google Shape;39;p7"/>
          <p:cNvSpPr txBox="1"/>
          <p:nvPr>
            <p:ph idx="3" type="body"/>
          </p:nvPr>
        </p:nvSpPr>
        <p:spPr>
          <a:xfrm>
            <a:off x="11042535" y="13860132"/>
            <a:ext cx="7643594" cy="1145046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2323"/>
              </a:spcBef>
              <a:spcAft>
                <a:spcPts val="0"/>
              </a:spcAft>
              <a:buSzPts val="1800"/>
              <a:buChar char="•"/>
              <a:defRPr/>
            </a:lvl1pPr>
            <a:lvl2pPr indent="-342900" lvl="1" marL="914400" algn="l">
              <a:lnSpc>
                <a:spcPct val="100000"/>
              </a:lnSpc>
              <a:spcBef>
                <a:spcPts val="2323"/>
              </a:spcBef>
              <a:spcAft>
                <a:spcPts val="0"/>
              </a:spcAft>
              <a:buSzPts val="1800"/>
              <a:buChar char="•"/>
              <a:defRPr/>
            </a:lvl2pPr>
            <a:lvl3pPr indent="-342900" lvl="2" marL="1371600" algn="l">
              <a:lnSpc>
                <a:spcPct val="100000"/>
              </a:lnSpc>
              <a:spcBef>
                <a:spcPts val="2323"/>
              </a:spcBef>
              <a:spcAft>
                <a:spcPts val="0"/>
              </a:spcAft>
              <a:buSzPts val="1800"/>
              <a:buChar char="•"/>
              <a:defRPr/>
            </a:lvl3pPr>
            <a:lvl4pPr indent="-342900" lvl="3" marL="1828800" algn="l">
              <a:lnSpc>
                <a:spcPct val="100000"/>
              </a:lnSpc>
              <a:spcBef>
                <a:spcPts val="2323"/>
              </a:spcBef>
              <a:spcAft>
                <a:spcPts val="0"/>
              </a:spcAft>
              <a:buSzPts val="1800"/>
              <a:buChar char="•"/>
              <a:defRPr/>
            </a:lvl4pPr>
            <a:lvl5pPr indent="-464629" lvl="4" marL="2286000" algn="l">
              <a:lnSpc>
                <a:spcPct val="100000"/>
              </a:lnSpc>
              <a:spcBef>
                <a:spcPts val="2323"/>
              </a:spcBef>
              <a:spcAft>
                <a:spcPts val="0"/>
              </a:spcAft>
              <a:buSzPts val="3717"/>
              <a:buChar char="•"/>
              <a:defRPr/>
            </a:lvl5pPr>
            <a:lvl6pPr indent="-342900" lvl="5" marL="2743200" algn="l">
              <a:lnSpc>
                <a:spcPct val="100000"/>
              </a:lnSpc>
              <a:spcBef>
                <a:spcPts val="2323"/>
              </a:spcBef>
              <a:spcAft>
                <a:spcPts val="0"/>
              </a:spcAft>
              <a:buSzPts val="1800"/>
              <a:buChar char="•"/>
              <a:defRPr/>
            </a:lvl6pPr>
            <a:lvl7pPr indent="-342900" lvl="6" marL="3200400" algn="l">
              <a:lnSpc>
                <a:spcPct val="100000"/>
              </a:lnSpc>
              <a:spcBef>
                <a:spcPts val="2323"/>
              </a:spcBef>
              <a:spcAft>
                <a:spcPts val="0"/>
              </a:spcAft>
              <a:buSzPts val="1800"/>
              <a:buChar char="•"/>
              <a:defRPr/>
            </a:lvl7pPr>
            <a:lvl8pPr indent="-342900" lvl="7" marL="3657600" algn="l">
              <a:lnSpc>
                <a:spcPct val="100000"/>
              </a:lnSpc>
              <a:spcBef>
                <a:spcPts val="2323"/>
              </a:spcBef>
              <a:spcAft>
                <a:spcPts val="0"/>
              </a:spcAft>
              <a:buSzPts val="1800"/>
              <a:buChar char="•"/>
              <a:defRPr/>
            </a:lvl8pPr>
            <a:lvl9pPr indent="-342900" lvl="8" marL="4114800" algn="l">
              <a:lnSpc>
                <a:spcPct val="100000"/>
              </a:lnSpc>
              <a:spcBef>
                <a:spcPts val="2323"/>
              </a:spcBef>
              <a:spcAft>
                <a:spcPts val="0"/>
              </a:spcAft>
              <a:buSzPts val="1800"/>
              <a:buChar char="•"/>
              <a:defRPr/>
            </a:lvl9pPr>
          </a:lstStyle>
          <a:p/>
        </p:txBody>
      </p:sp>
      <p:sp>
        <p:nvSpPr>
          <p:cNvPr id="40" name="Google Shape;40;p7"/>
          <p:cNvSpPr txBox="1"/>
          <p:nvPr>
            <p:ph idx="4" type="body"/>
          </p:nvPr>
        </p:nvSpPr>
        <p:spPr>
          <a:xfrm>
            <a:off x="11042535" y="10201068"/>
            <a:ext cx="7643594" cy="3104665"/>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2323"/>
              </a:spcBef>
              <a:spcAft>
                <a:spcPts val="0"/>
              </a:spcAft>
              <a:buSzPts val="4414"/>
              <a:buNone/>
              <a:defRPr b="0" sz="4414" cap="none">
                <a:solidFill>
                  <a:srgbClr val="6B8890"/>
                </a:solidFill>
              </a:defRPr>
            </a:lvl1pPr>
            <a:lvl2pPr indent="-228600" lvl="1" marL="914400" algn="l">
              <a:lnSpc>
                <a:spcPct val="100000"/>
              </a:lnSpc>
              <a:spcBef>
                <a:spcPts val="2323"/>
              </a:spcBef>
              <a:spcAft>
                <a:spcPts val="0"/>
              </a:spcAft>
              <a:buSzPts val="4414"/>
              <a:buNone/>
              <a:defRPr b="1" sz="4414"/>
            </a:lvl2pPr>
            <a:lvl3pPr indent="-228600" lvl="2" marL="1371600" algn="l">
              <a:lnSpc>
                <a:spcPct val="100000"/>
              </a:lnSpc>
              <a:spcBef>
                <a:spcPts val="2323"/>
              </a:spcBef>
              <a:spcAft>
                <a:spcPts val="0"/>
              </a:spcAft>
              <a:buSzPts val="4181"/>
              <a:buNone/>
              <a:defRPr b="1" sz="4181"/>
            </a:lvl3pPr>
            <a:lvl4pPr indent="-228600" lvl="3" marL="1828800" algn="l">
              <a:lnSpc>
                <a:spcPct val="100000"/>
              </a:lnSpc>
              <a:spcBef>
                <a:spcPts val="2323"/>
              </a:spcBef>
              <a:spcAft>
                <a:spcPts val="0"/>
              </a:spcAft>
              <a:buSzPts val="3717"/>
              <a:buNone/>
              <a:defRPr b="1" sz="3716"/>
            </a:lvl4pPr>
            <a:lvl5pPr indent="-228600" lvl="4" marL="2286000" algn="l">
              <a:lnSpc>
                <a:spcPct val="100000"/>
              </a:lnSpc>
              <a:spcBef>
                <a:spcPts val="2323"/>
              </a:spcBef>
              <a:spcAft>
                <a:spcPts val="0"/>
              </a:spcAft>
              <a:buSzPts val="3717"/>
              <a:buNone/>
              <a:defRPr b="1" sz="3716"/>
            </a:lvl5pPr>
            <a:lvl6pPr indent="-228600" lvl="5" marL="2743200" algn="l">
              <a:lnSpc>
                <a:spcPct val="100000"/>
              </a:lnSpc>
              <a:spcBef>
                <a:spcPts val="2323"/>
              </a:spcBef>
              <a:spcAft>
                <a:spcPts val="0"/>
              </a:spcAft>
              <a:buSzPts val="3717"/>
              <a:buNone/>
              <a:defRPr b="1" sz="3716"/>
            </a:lvl6pPr>
            <a:lvl7pPr indent="-228600" lvl="6" marL="3200400" algn="l">
              <a:lnSpc>
                <a:spcPct val="100000"/>
              </a:lnSpc>
              <a:spcBef>
                <a:spcPts val="2323"/>
              </a:spcBef>
              <a:spcAft>
                <a:spcPts val="0"/>
              </a:spcAft>
              <a:buSzPts val="3717"/>
              <a:buNone/>
              <a:defRPr b="1" sz="3716"/>
            </a:lvl7pPr>
            <a:lvl8pPr indent="-228600" lvl="7" marL="3657600" algn="l">
              <a:lnSpc>
                <a:spcPct val="100000"/>
              </a:lnSpc>
              <a:spcBef>
                <a:spcPts val="2323"/>
              </a:spcBef>
              <a:spcAft>
                <a:spcPts val="0"/>
              </a:spcAft>
              <a:buSzPts val="3717"/>
              <a:buNone/>
              <a:defRPr b="1" sz="3716"/>
            </a:lvl8pPr>
            <a:lvl9pPr indent="-228600" lvl="8" marL="4114800" algn="l">
              <a:lnSpc>
                <a:spcPct val="100000"/>
              </a:lnSpc>
              <a:spcBef>
                <a:spcPts val="2323"/>
              </a:spcBef>
              <a:spcAft>
                <a:spcPts val="0"/>
              </a:spcAft>
              <a:buSzPts val="3717"/>
              <a:buNone/>
              <a:defRPr b="1" sz="3716"/>
            </a:lvl9pPr>
          </a:lstStyle>
          <a:p/>
        </p:txBody>
      </p:sp>
      <p:sp>
        <p:nvSpPr>
          <p:cNvPr id="41" name="Google Shape;41;p7"/>
          <p:cNvSpPr txBox="1"/>
          <p:nvPr>
            <p:ph idx="10" type="dt"/>
          </p:nvPr>
        </p:nvSpPr>
        <p:spPr>
          <a:xfrm>
            <a:off x="13888586" y="27510002"/>
            <a:ext cx="4797543" cy="14285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2560409" y="27498502"/>
            <a:ext cx="10584751" cy="14112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p:nvPr>
            <p:ph idx="12" type="sldNum"/>
          </p:nvPr>
        </p:nvSpPr>
        <p:spPr>
          <a:xfrm>
            <a:off x="19141094" y="27417861"/>
            <a:ext cx="849630" cy="1612815"/>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7"/>
          <p:cNvSpPr txBox="1"/>
          <p:nvPr>
            <p:ph type="title"/>
          </p:nvPr>
        </p:nvSpPr>
        <p:spPr>
          <a:xfrm>
            <a:off x="3730710" y="4253800"/>
            <a:ext cx="13792910" cy="524165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3730710" y="4253800"/>
            <a:ext cx="13792910" cy="524165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13888586" y="27510002"/>
            <a:ext cx="4797543" cy="14285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2560409" y="27498502"/>
            <a:ext cx="10584751" cy="14112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p:nvPr>
            <p:ph idx="12" type="sldNum"/>
          </p:nvPr>
        </p:nvSpPr>
        <p:spPr>
          <a:xfrm>
            <a:off x="19141094" y="27417861"/>
            <a:ext cx="849630" cy="1612815"/>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3888586" y="27510002"/>
            <a:ext cx="4797543" cy="14285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2560409" y="27498502"/>
            <a:ext cx="10584751" cy="14112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p:nvPr>
            <p:ph idx="12" type="sldNum"/>
          </p:nvPr>
        </p:nvSpPr>
        <p:spPr>
          <a:xfrm>
            <a:off x="19141094" y="27417861"/>
            <a:ext cx="849630" cy="1612815"/>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54" name="Shape 54"/>
        <p:cNvGrpSpPr/>
        <p:nvPr/>
      </p:nvGrpSpPr>
      <p:grpSpPr>
        <a:xfrm>
          <a:off x="0" y="0"/>
          <a:ext cx="0" cy="0"/>
          <a:chOff x="0" y="0"/>
          <a:chExt cx="0" cy="0"/>
        </a:xfrm>
      </p:grpSpPr>
      <p:sp>
        <p:nvSpPr>
          <p:cNvPr id="55" name="Google Shape;55;p10"/>
          <p:cNvSpPr/>
          <p:nvPr/>
        </p:nvSpPr>
        <p:spPr>
          <a:xfrm>
            <a:off x="0" y="0"/>
            <a:ext cx="10620375" cy="3024028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txBox="1"/>
          <p:nvPr>
            <p:ph type="title"/>
          </p:nvPr>
        </p:nvSpPr>
        <p:spPr>
          <a:xfrm>
            <a:off x="1488300" y="9894145"/>
            <a:ext cx="7643776" cy="5033421"/>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4878"/>
              <a:buFont typeface="Gill Sans"/>
              <a:buNone/>
              <a:defRPr sz="4878">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0"/>
          <p:cNvSpPr txBox="1"/>
          <p:nvPr>
            <p:ph idx="1" type="body"/>
          </p:nvPr>
        </p:nvSpPr>
        <p:spPr>
          <a:xfrm>
            <a:off x="11735515" y="3548194"/>
            <a:ext cx="8390096" cy="23143900"/>
          </a:xfrm>
          <a:prstGeom prst="rect">
            <a:avLst/>
          </a:prstGeom>
          <a:noFill/>
          <a:ln>
            <a:noFill/>
          </a:ln>
        </p:spPr>
        <p:txBody>
          <a:bodyPr anchorCtr="0" anchor="t" bIns="45700" lIns="91425" spcFirstLastPara="1" rIns="91425" wrap="square" tIns="45700">
            <a:normAutofit/>
          </a:bodyPr>
          <a:lstStyle>
            <a:lvl1pPr indent="-508889" lvl="0" marL="457200" algn="l">
              <a:lnSpc>
                <a:spcPct val="100000"/>
              </a:lnSpc>
              <a:spcBef>
                <a:spcPts val="2323"/>
              </a:spcBef>
              <a:spcAft>
                <a:spcPts val="0"/>
              </a:spcAft>
              <a:buSzPts val="4414"/>
              <a:buChar char="•"/>
              <a:defRPr sz="4414">
                <a:solidFill>
                  <a:schemeClr val="dk1"/>
                </a:solidFill>
              </a:defRPr>
            </a:lvl1pPr>
            <a:lvl2pPr indent="-464629" lvl="1" marL="914400" algn="l">
              <a:lnSpc>
                <a:spcPct val="100000"/>
              </a:lnSpc>
              <a:spcBef>
                <a:spcPts val="2323"/>
              </a:spcBef>
              <a:spcAft>
                <a:spcPts val="0"/>
              </a:spcAft>
              <a:buSzPts val="3717"/>
              <a:buChar char="•"/>
              <a:defRPr sz="3716">
                <a:solidFill>
                  <a:schemeClr val="dk1"/>
                </a:solidFill>
              </a:defRPr>
            </a:lvl2pPr>
            <a:lvl3pPr indent="-464629" lvl="2" marL="1371600" algn="l">
              <a:lnSpc>
                <a:spcPct val="100000"/>
              </a:lnSpc>
              <a:spcBef>
                <a:spcPts val="2323"/>
              </a:spcBef>
              <a:spcAft>
                <a:spcPts val="0"/>
              </a:spcAft>
              <a:buSzPts val="3717"/>
              <a:buChar char="•"/>
              <a:defRPr sz="3716">
                <a:solidFill>
                  <a:schemeClr val="dk1"/>
                </a:solidFill>
              </a:defRPr>
            </a:lvl3pPr>
            <a:lvl4pPr indent="-464629" lvl="3" marL="1828800" algn="l">
              <a:lnSpc>
                <a:spcPct val="100000"/>
              </a:lnSpc>
              <a:spcBef>
                <a:spcPts val="2323"/>
              </a:spcBef>
              <a:spcAft>
                <a:spcPts val="0"/>
              </a:spcAft>
              <a:buSzPts val="3717"/>
              <a:buChar char="•"/>
              <a:defRPr sz="3716">
                <a:solidFill>
                  <a:schemeClr val="dk1"/>
                </a:solidFill>
              </a:defRPr>
            </a:lvl4pPr>
            <a:lvl5pPr indent="-464629" lvl="4" marL="2286000" algn="l">
              <a:lnSpc>
                <a:spcPct val="100000"/>
              </a:lnSpc>
              <a:spcBef>
                <a:spcPts val="2323"/>
              </a:spcBef>
              <a:spcAft>
                <a:spcPts val="0"/>
              </a:spcAft>
              <a:buSzPts val="3717"/>
              <a:buChar char="•"/>
              <a:defRPr sz="3716">
                <a:solidFill>
                  <a:schemeClr val="dk1"/>
                </a:solidFill>
              </a:defRPr>
            </a:lvl5pPr>
            <a:lvl6pPr indent="-464629" lvl="5" marL="2743200" algn="l">
              <a:lnSpc>
                <a:spcPct val="100000"/>
              </a:lnSpc>
              <a:spcBef>
                <a:spcPts val="2323"/>
              </a:spcBef>
              <a:spcAft>
                <a:spcPts val="0"/>
              </a:spcAft>
              <a:buSzPts val="3717"/>
              <a:buChar char="•"/>
              <a:defRPr sz="3716"/>
            </a:lvl6pPr>
            <a:lvl7pPr indent="-464629" lvl="6" marL="3200400" algn="l">
              <a:lnSpc>
                <a:spcPct val="100000"/>
              </a:lnSpc>
              <a:spcBef>
                <a:spcPts val="2323"/>
              </a:spcBef>
              <a:spcAft>
                <a:spcPts val="0"/>
              </a:spcAft>
              <a:buSzPts val="3717"/>
              <a:buChar char="•"/>
              <a:defRPr sz="3716"/>
            </a:lvl7pPr>
            <a:lvl8pPr indent="-464629" lvl="7" marL="3657600" algn="l">
              <a:lnSpc>
                <a:spcPct val="100000"/>
              </a:lnSpc>
              <a:spcBef>
                <a:spcPts val="2323"/>
              </a:spcBef>
              <a:spcAft>
                <a:spcPts val="0"/>
              </a:spcAft>
              <a:buSzPts val="3717"/>
              <a:buChar char="•"/>
              <a:defRPr sz="3716"/>
            </a:lvl8pPr>
            <a:lvl9pPr indent="-464629" lvl="8" marL="4114800" algn="l">
              <a:lnSpc>
                <a:spcPct val="100000"/>
              </a:lnSpc>
              <a:spcBef>
                <a:spcPts val="2323"/>
              </a:spcBef>
              <a:spcAft>
                <a:spcPts val="0"/>
              </a:spcAft>
              <a:buSzPts val="3717"/>
              <a:buChar char="•"/>
              <a:defRPr sz="3716"/>
            </a:lvl9pPr>
          </a:lstStyle>
          <a:p/>
        </p:txBody>
      </p:sp>
      <p:sp>
        <p:nvSpPr>
          <p:cNvPr id="58" name="Google Shape;58;p10"/>
          <p:cNvSpPr txBox="1"/>
          <p:nvPr>
            <p:ph idx="2" type="body"/>
          </p:nvPr>
        </p:nvSpPr>
        <p:spPr>
          <a:xfrm>
            <a:off x="2004596" y="15653331"/>
            <a:ext cx="6611183" cy="9674582"/>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2323"/>
              </a:spcBef>
              <a:spcAft>
                <a:spcPts val="0"/>
              </a:spcAft>
              <a:buSzPts val="3484"/>
              <a:buNone/>
              <a:defRPr sz="3484">
                <a:solidFill>
                  <a:srgbClr val="FFFFFF"/>
                </a:solidFill>
              </a:defRPr>
            </a:lvl1pPr>
            <a:lvl2pPr indent="-228600" lvl="1" marL="914400" algn="l">
              <a:lnSpc>
                <a:spcPct val="100000"/>
              </a:lnSpc>
              <a:spcBef>
                <a:spcPts val="2323"/>
              </a:spcBef>
              <a:spcAft>
                <a:spcPts val="0"/>
              </a:spcAft>
              <a:buSzPts val="3252"/>
              <a:buNone/>
              <a:defRPr sz="3252"/>
            </a:lvl2pPr>
            <a:lvl3pPr indent="-228600" lvl="2" marL="1371600" algn="l">
              <a:lnSpc>
                <a:spcPct val="100000"/>
              </a:lnSpc>
              <a:spcBef>
                <a:spcPts val="2323"/>
              </a:spcBef>
              <a:spcAft>
                <a:spcPts val="0"/>
              </a:spcAft>
              <a:buSzPts val="2787"/>
              <a:buNone/>
              <a:defRPr sz="2787"/>
            </a:lvl3pPr>
            <a:lvl4pPr indent="-228600" lvl="3" marL="1828800" algn="l">
              <a:lnSpc>
                <a:spcPct val="100000"/>
              </a:lnSpc>
              <a:spcBef>
                <a:spcPts val="2323"/>
              </a:spcBef>
              <a:spcAft>
                <a:spcPts val="0"/>
              </a:spcAft>
              <a:buSzPts val="2323"/>
              <a:buNone/>
              <a:defRPr sz="2323"/>
            </a:lvl4pPr>
            <a:lvl5pPr indent="-228600" lvl="4" marL="2286000" algn="l">
              <a:lnSpc>
                <a:spcPct val="100000"/>
              </a:lnSpc>
              <a:spcBef>
                <a:spcPts val="2323"/>
              </a:spcBef>
              <a:spcAft>
                <a:spcPts val="0"/>
              </a:spcAft>
              <a:buSzPts val="2323"/>
              <a:buNone/>
              <a:defRPr sz="2323"/>
            </a:lvl5pPr>
            <a:lvl6pPr indent="-228600" lvl="5" marL="2743200" algn="l">
              <a:lnSpc>
                <a:spcPct val="100000"/>
              </a:lnSpc>
              <a:spcBef>
                <a:spcPts val="2323"/>
              </a:spcBef>
              <a:spcAft>
                <a:spcPts val="0"/>
              </a:spcAft>
              <a:buSzPts val="2323"/>
              <a:buNone/>
              <a:defRPr sz="2323"/>
            </a:lvl6pPr>
            <a:lvl7pPr indent="-228600" lvl="6" marL="3200400" algn="l">
              <a:lnSpc>
                <a:spcPct val="100000"/>
              </a:lnSpc>
              <a:spcBef>
                <a:spcPts val="2323"/>
              </a:spcBef>
              <a:spcAft>
                <a:spcPts val="0"/>
              </a:spcAft>
              <a:buSzPts val="2323"/>
              <a:buNone/>
              <a:defRPr sz="2323"/>
            </a:lvl7pPr>
            <a:lvl8pPr indent="-228600" lvl="7" marL="3657600" algn="l">
              <a:lnSpc>
                <a:spcPct val="100000"/>
              </a:lnSpc>
              <a:spcBef>
                <a:spcPts val="2323"/>
              </a:spcBef>
              <a:spcAft>
                <a:spcPts val="0"/>
              </a:spcAft>
              <a:buSzPts val="2323"/>
              <a:buNone/>
              <a:defRPr sz="2323"/>
            </a:lvl8pPr>
            <a:lvl9pPr indent="-228600" lvl="8" marL="4114800" algn="l">
              <a:lnSpc>
                <a:spcPct val="100000"/>
              </a:lnSpc>
              <a:spcBef>
                <a:spcPts val="2323"/>
              </a:spcBef>
              <a:spcAft>
                <a:spcPts val="0"/>
              </a:spcAft>
              <a:buSzPts val="2323"/>
              <a:buNone/>
              <a:defRPr sz="2323"/>
            </a:lvl9pPr>
          </a:lstStyle>
          <a:p/>
        </p:txBody>
      </p:sp>
      <p:sp>
        <p:nvSpPr>
          <p:cNvPr id="59" name="Google Shape;59;p10"/>
          <p:cNvSpPr txBox="1"/>
          <p:nvPr>
            <p:ph idx="10" type="dt"/>
          </p:nvPr>
        </p:nvSpPr>
        <p:spPr>
          <a:xfrm>
            <a:off x="13888586" y="27510002"/>
            <a:ext cx="4797543" cy="14285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1" type="ftr"/>
          </p:nvPr>
        </p:nvSpPr>
        <p:spPr>
          <a:xfrm>
            <a:off x="1488300" y="27498502"/>
            <a:ext cx="8841945" cy="141121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p:nvPr>
            <p:ph idx="12" type="sldNum"/>
          </p:nvPr>
        </p:nvSpPr>
        <p:spPr>
          <a:xfrm>
            <a:off x="19141094" y="27417861"/>
            <a:ext cx="849630" cy="1612815"/>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62" name="Shape 62"/>
        <p:cNvGrpSpPr/>
        <p:nvPr/>
      </p:nvGrpSpPr>
      <p:grpSpPr>
        <a:xfrm>
          <a:off x="0" y="0"/>
          <a:ext cx="0" cy="0"/>
          <a:chOff x="0" y="0"/>
          <a:chExt cx="0" cy="0"/>
        </a:xfrm>
      </p:grpSpPr>
      <p:sp>
        <p:nvSpPr>
          <p:cNvPr id="63" name="Google Shape;63;p11"/>
          <p:cNvSpPr/>
          <p:nvPr/>
        </p:nvSpPr>
        <p:spPr>
          <a:xfrm>
            <a:off x="3" y="0"/>
            <a:ext cx="10620373" cy="3024028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txBox="1"/>
          <p:nvPr>
            <p:ph type="title"/>
          </p:nvPr>
        </p:nvSpPr>
        <p:spPr>
          <a:xfrm>
            <a:off x="1486853" y="9894139"/>
            <a:ext cx="7646670" cy="5040048"/>
          </a:xfrm>
          <a:prstGeom prst="rect">
            <a:avLst/>
          </a:prstGeom>
          <a:solidFill>
            <a:srgbClr val="FFFFFF"/>
          </a:solidFill>
          <a:ln cap="flat" cmpd="sng" w="9525">
            <a:solidFill>
              <a:srgbClr val="262626"/>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4878"/>
              <a:buFont typeface="Gill Sans"/>
              <a:buNone/>
              <a:defRPr sz="4878">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1"/>
          <p:cNvSpPr/>
          <p:nvPr>
            <p:ph idx="2" type="pic"/>
          </p:nvPr>
        </p:nvSpPr>
        <p:spPr>
          <a:xfrm>
            <a:off x="10620376" y="-185957"/>
            <a:ext cx="10630998" cy="30240288"/>
          </a:xfrm>
          <a:prstGeom prst="rect">
            <a:avLst/>
          </a:prstGeom>
          <a:solidFill>
            <a:srgbClr val="BFBFBF"/>
          </a:solidFill>
          <a:ln>
            <a:noFill/>
          </a:ln>
        </p:spPr>
      </p:sp>
      <p:sp>
        <p:nvSpPr>
          <p:cNvPr id="66" name="Google Shape;66;p11"/>
          <p:cNvSpPr txBox="1"/>
          <p:nvPr>
            <p:ph idx="1" type="body"/>
          </p:nvPr>
        </p:nvSpPr>
        <p:spPr>
          <a:xfrm>
            <a:off x="2004596" y="15653337"/>
            <a:ext cx="6611183" cy="967458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2323"/>
              </a:spcBef>
              <a:spcAft>
                <a:spcPts val="0"/>
              </a:spcAft>
              <a:buSzPts val="3484"/>
              <a:buNone/>
              <a:defRPr sz="3484">
                <a:solidFill>
                  <a:srgbClr val="FFFFFF"/>
                </a:solidFill>
              </a:defRPr>
            </a:lvl1pPr>
            <a:lvl2pPr indent="-228600" lvl="1" marL="914400" algn="l">
              <a:lnSpc>
                <a:spcPct val="100000"/>
              </a:lnSpc>
              <a:spcBef>
                <a:spcPts val="2323"/>
              </a:spcBef>
              <a:spcAft>
                <a:spcPts val="0"/>
              </a:spcAft>
              <a:buSzPts val="3252"/>
              <a:buNone/>
              <a:defRPr sz="3252"/>
            </a:lvl2pPr>
            <a:lvl3pPr indent="-228600" lvl="2" marL="1371600" algn="l">
              <a:lnSpc>
                <a:spcPct val="100000"/>
              </a:lnSpc>
              <a:spcBef>
                <a:spcPts val="2323"/>
              </a:spcBef>
              <a:spcAft>
                <a:spcPts val="0"/>
              </a:spcAft>
              <a:buSzPts val="2787"/>
              <a:buNone/>
              <a:defRPr sz="2787"/>
            </a:lvl3pPr>
            <a:lvl4pPr indent="-228600" lvl="3" marL="1828800" algn="l">
              <a:lnSpc>
                <a:spcPct val="100000"/>
              </a:lnSpc>
              <a:spcBef>
                <a:spcPts val="2323"/>
              </a:spcBef>
              <a:spcAft>
                <a:spcPts val="0"/>
              </a:spcAft>
              <a:buSzPts val="2323"/>
              <a:buNone/>
              <a:defRPr sz="2323"/>
            </a:lvl4pPr>
            <a:lvl5pPr indent="-228600" lvl="4" marL="2286000" algn="l">
              <a:lnSpc>
                <a:spcPct val="100000"/>
              </a:lnSpc>
              <a:spcBef>
                <a:spcPts val="2323"/>
              </a:spcBef>
              <a:spcAft>
                <a:spcPts val="0"/>
              </a:spcAft>
              <a:buSzPts val="2323"/>
              <a:buNone/>
              <a:defRPr sz="2323"/>
            </a:lvl5pPr>
            <a:lvl6pPr indent="-228600" lvl="5" marL="2743200" algn="l">
              <a:lnSpc>
                <a:spcPct val="100000"/>
              </a:lnSpc>
              <a:spcBef>
                <a:spcPts val="2323"/>
              </a:spcBef>
              <a:spcAft>
                <a:spcPts val="0"/>
              </a:spcAft>
              <a:buSzPts val="2323"/>
              <a:buNone/>
              <a:defRPr sz="2323"/>
            </a:lvl6pPr>
            <a:lvl7pPr indent="-228600" lvl="6" marL="3200400" algn="l">
              <a:lnSpc>
                <a:spcPct val="100000"/>
              </a:lnSpc>
              <a:spcBef>
                <a:spcPts val="2323"/>
              </a:spcBef>
              <a:spcAft>
                <a:spcPts val="0"/>
              </a:spcAft>
              <a:buSzPts val="2323"/>
              <a:buNone/>
              <a:defRPr sz="2323"/>
            </a:lvl7pPr>
            <a:lvl8pPr indent="-228600" lvl="7" marL="3657600" algn="l">
              <a:lnSpc>
                <a:spcPct val="100000"/>
              </a:lnSpc>
              <a:spcBef>
                <a:spcPts val="2323"/>
              </a:spcBef>
              <a:spcAft>
                <a:spcPts val="0"/>
              </a:spcAft>
              <a:buSzPts val="2323"/>
              <a:buNone/>
              <a:defRPr sz="2323"/>
            </a:lvl8pPr>
            <a:lvl9pPr indent="-228600" lvl="8" marL="4114800" algn="l">
              <a:lnSpc>
                <a:spcPct val="100000"/>
              </a:lnSpc>
              <a:spcBef>
                <a:spcPts val="2323"/>
              </a:spcBef>
              <a:spcAft>
                <a:spcPts val="0"/>
              </a:spcAft>
              <a:buSzPts val="2323"/>
              <a:buNone/>
              <a:defRPr sz="2323"/>
            </a:lvl9pPr>
          </a:lstStyle>
          <a:p/>
        </p:txBody>
      </p:sp>
      <p:sp>
        <p:nvSpPr>
          <p:cNvPr id="67" name="Google Shape;67;p11"/>
          <p:cNvSpPr txBox="1"/>
          <p:nvPr>
            <p:ph idx="10" type="dt"/>
          </p:nvPr>
        </p:nvSpPr>
        <p:spPr>
          <a:xfrm>
            <a:off x="13888586" y="27510002"/>
            <a:ext cx="4797543" cy="142853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1" type="ftr"/>
          </p:nvPr>
        </p:nvSpPr>
        <p:spPr>
          <a:xfrm>
            <a:off x="1486853" y="27498502"/>
            <a:ext cx="8836152" cy="141121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p:nvPr>
            <p:ph idx="12" type="sldNum"/>
          </p:nvPr>
        </p:nvSpPr>
        <p:spPr>
          <a:xfrm>
            <a:off x="19141094" y="27417861"/>
            <a:ext cx="849630" cy="1612815"/>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730710" y="4253800"/>
            <a:ext cx="13792910" cy="524165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6040"/>
              <a:buFont typeface="Gill Sans"/>
              <a:buNone/>
              <a:defRPr b="0" i="0" sz="604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3730710" y="11632437"/>
            <a:ext cx="13792910" cy="13678166"/>
          </a:xfrm>
          <a:prstGeom prst="rect">
            <a:avLst/>
          </a:prstGeom>
          <a:noFill/>
          <a:ln>
            <a:noFill/>
          </a:ln>
        </p:spPr>
        <p:txBody>
          <a:bodyPr anchorCtr="0" anchor="t" bIns="45700" lIns="91425" spcFirstLastPara="1" rIns="91425" wrap="square" tIns="45700">
            <a:normAutofit/>
          </a:bodyPr>
          <a:lstStyle>
            <a:lvl1pPr indent="-494093" lvl="0" marL="457200" marR="0" rtl="0" algn="l">
              <a:lnSpc>
                <a:spcPct val="100000"/>
              </a:lnSpc>
              <a:spcBef>
                <a:spcPts val="2323"/>
              </a:spcBef>
              <a:spcAft>
                <a:spcPts val="0"/>
              </a:spcAft>
              <a:buClr>
                <a:schemeClr val="accent2"/>
              </a:buClr>
              <a:buSzPts val="4181"/>
              <a:buFont typeface="Arial"/>
              <a:buChar char="•"/>
              <a:defRPr b="0" i="0" sz="4181" u="none" cap="none" strike="noStrike">
                <a:solidFill>
                  <a:srgbClr val="262626"/>
                </a:solidFill>
                <a:latin typeface="Gill Sans"/>
                <a:ea typeface="Gill Sans"/>
                <a:cs typeface="Gill Sans"/>
                <a:sym typeface="Gill Sans"/>
              </a:defRPr>
            </a:lvl1pPr>
            <a:lvl2pPr indent="-464629" lvl="1" marL="914400" marR="0" rtl="0" algn="l">
              <a:lnSpc>
                <a:spcPct val="100000"/>
              </a:lnSpc>
              <a:spcBef>
                <a:spcPts val="2323"/>
              </a:spcBef>
              <a:spcAft>
                <a:spcPts val="0"/>
              </a:spcAft>
              <a:buClr>
                <a:schemeClr val="accent2"/>
              </a:buClr>
              <a:buSzPts val="3717"/>
              <a:buFont typeface="Arial"/>
              <a:buChar char="•"/>
              <a:defRPr b="0" i="0" sz="3716" u="none" cap="none" strike="noStrike">
                <a:solidFill>
                  <a:srgbClr val="262626"/>
                </a:solidFill>
                <a:latin typeface="Gill Sans"/>
                <a:ea typeface="Gill Sans"/>
                <a:cs typeface="Gill Sans"/>
                <a:sym typeface="Gill Sans"/>
              </a:defRPr>
            </a:lvl2pPr>
            <a:lvl3pPr indent="-464629" lvl="2" marL="1371600" marR="0" rtl="0" algn="l">
              <a:lnSpc>
                <a:spcPct val="100000"/>
              </a:lnSpc>
              <a:spcBef>
                <a:spcPts val="2323"/>
              </a:spcBef>
              <a:spcAft>
                <a:spcPts val="0"/>
              </a:spcAft>
              <a:buClr>
                <a:schemeClr val="accent2"/>
              </a:buClr>
              <a:buSzPts val="3717"/>
              <a:buFont typeface="Arial"/>
              <a:buChar char="•"/>
              <a:defRPr b="0" i="0" sz="3716" u="none" cap="none" strike="noStrike">
                <a:solidFill>
                  <a:srgbClr val="262626"/>
                </a:solidFill>
                <a:latin typeface="Gill Sans"/>
                <a:ea typeface="Gill Sans"/>
                <a:cs typeface="Gill Sans"/>
                <a:sym typeface="Gill Sans"/>
              </a:defRPr>
            </a:lvl3pPr>
            <a:lvl4pPr indent="-464629" lvl="3" marL="1828800" marR="0" rtl="0" algn="l">
              <a:lnSpc>
                <a:spcPct val="100000"/>
              </a:lnSpc>
              <a:spcBef>
                <a:spcPts val="2323"/>
              </a:spcBef>
              <a:spcAft>
                <a:spcPts val="0"/>
              </a:spcAft>
              <a:buClr>
                <a:schemeClr val="accent2"/>
              </a:buClr>
              <a:buSzPts val="3717"/>
              <a:buFont typeface="Arial"/>
              <a:buChar char="•"/>
              <a:defRPr b="0" i="0" sz="3716" u="none" cap="none" strike="noStrike">
                <a:solidFill>
                  <a:srgbClr val="262626"/>
                </a:solidFill>
                <a:latin typeface="Gill Sans"/>
                <a:ea typeface="Gill Sans"/>
                <a:cs typeface="Gill Sans"/>
                <a:sym typeface="Gill Sans"/>
              </a:defRPr>
            </a:lvl4pPr>
            <a:lvl5pPr indent="-464629" lvl="4" marL="2286000" marR="0" rtl="0" algn="l">
              <a:lnSpc>
                <a:spcPct val="100000"/>
              </a:lnSpc>
              <a:spcBef>
                <a:spcPts val="2323"/>
              </a:spcBef>
              <a:spcAft>
                <a:spcPts val="0"/>
              </a:spcAft>
              <a:buClr>
                <a:schemeClr val="accent2"/>
              </a:buClr>
              <a:buSzPts val="3717"/>
              <a:buFont typeface="Arial"/>
              <a:buChar char="•"/>
              <a:defRPr b="0" i="0" sz="3716" u="none" cap="none" strike="noStrike">
                <a:solidFill>
                  <a:srgbClr val="262626"/>
                </a:solidFill>
                <a:latin typeface="Gill Sans"/>
                <a:ea typeface="Gill Sans"/>
                <a:cs typeface="Gill Sans"/>
                <a:sym typeface="Gill Sans"/>
              </a:defRPr>
            </a:lvl5pPr>
            <a:lvl6pPr indent="-464629" lvl="5" marL="2743200" marR="0" rtl="0" algn="l">
              <a:lnSpc>
                <a:spcPct val="100000"/>
              </a:lnSpc>
              <a:spcBef>
                <a:spcPts val="2323"/>
              </a:spcBef>
              <a:spcAft>
                <a:spcPts val="0"/>
              </a:spcAft>
              <a:buClr>
                <a:schemeClr val="accent2"/>
              </a:buClr>
              <a:buSzPts val="3717"/>
              <a:buFont typeface="Arial"/>
              <a:buChar char="•"/>
              <a:defRPr b="0" i="0" sz="3716" u="none" cap="none" strike="noStrike">
                <a:solidFill>
                  <a:schemeClr val="dk1"/>
                </a:solidFill>
                <a:latin typeface="Gill Sans"/>
                <a:ea typeface="Gill Sans"/>
                <a:cs typeface="Gill Sans"/>
                <a:sym typeface="Gill Sans"/>
              </a:defRPr>
            </a:lvl6pPr>
            <a:lvl7pPr indent="-464629" lvl="6" marL="3200400" marR="0" rtl="0" algn="l">
              <a:lnSpc>
                <a:spcPct val="100000"/>
              </a:lnSpc>
              <a:spcBef>
                <a:spcPts val="2323"/>
              </a:spcBef>
              <a:spcAft>
                <a:spcPts val="0"/>
              </a:spcAft>
              <a:buClr>
                <a:schemeClr val="accent2"/>
              </a:buClr>
              <a:buSzPts val="3717"/>
              <a:buFont typeface="Arial"/>
              <a:buChar char="•"/>
              <a:defRPr b="0" i="0" sz="3716" u="none" cap="none" strike="noStrike">
                <a:solidFill>
                  <a:schemeClr val="dk1"/>
                </a:solidFill>
                <a:latin typeface="Gill Sans"/>
                <a:ea typeface="Gill Sans"/>
                <a:cs typeface="Gill Sans"/>
                <a:sym typeface="Gill Sans"/>
              </a:defRPr>
            </a:lvl7pPr>
            <a:lvl8pPr indent="-464629" lvl="7" marL="3657600" marR="0" rtl="0" algn="l">
              <a:lnSpc>
                <a:spcPct val="100000"/>
              </a:lnSpc>
              <a:spcBef>
                <a:spcPts val="2323"/>
              </a:spcBef>
              <a:spcAft>
                <a:spcPts val="0"/>
              </a:spcAft>
              <a:buClr>
                <a:schemeClr val="accent2"/>
              </a:buClr>
              <a:buSzPts val="3717"/>
              <a:buFont typeface="Arial"/>
              <a:buChar char="•"/>
              <a:defRPr b="0" i="0" sz="3716" u="none" cap="none" strike="noStrike">
                <a:solidFill>
                  <a:schemeClr val="dk1"/>
                </a:solidFill>
                <a:latin typeface="Gill Sans"/>
                <a:ea typeface="Gill Sans"/>
                <a:cs typeface="Gill Sans"/>
                <a:sym typeface="Gill Sans"/>
              </a:defRPr>
            </a:lvl8pPr>
            <a:lvl9pPr indent="-464629" lvl="8" marL="4114800" marR="0" rtl="0" algn="l">
              <a:lnSpc>
                <a:spcPct val="100000"/>
              </a:lnSpc>
              <a:spcBef>
                <a:spcPts val="2323"/>
              </a:spcBef>
              <a:spcAft>
                <a:spcPts val="0"/>
              </a:spcAft>
              <a:buClr>
                <a:schemeClr val="accent2"/>
              </a:buClr>
              <a:buSzPts val="3717"/>
              <a:buFont typeface="Arial"/>
              <a:buChar char="•"/>
              <a:defRPr b="0" i="0" sz="3716" u="none" cap="none" strike="noStrike">
                <a:solidFill>
                  <a:schemeClr val="dk1"/>
                </a:solidFill>
                <a:latin typeface="Gill Sans"/>
                <a:ea typeface="Gill Sans"/>
                <a:cs typeface="Gill Sans"/>
                <a:sym typeface="Gill Sans"/>
              </a:defRPr>
            </a:lvl9pPr>
          </a:lstStyle>
          <a:p/>
        </p:txBody>
      </p:sp>
      <p:sp>
        <p:nvSpPr>
          <p:cNvPr id="8" name="Google Shape;8;p2"/>
          <p:cNvSpPr txBox="1"/>
          <p:nvPr>
            <p:ph idx="10" type="dt"/>
          </p:nvPr>
        </p:nvSpPr>
        <p:spPr>
          <a:xfrm>
            <a:off x="13888586" y="27510002"/>
            <a:ext cx="4797543" cy="142853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2323"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2"/>
          <p:cNvSpPr txBox="1"/>
          <p:nvPr>
            <p:ph idx="11" type="ftr"/>
          </p:nvPr>
        </p:nvSpPr>
        <p:spPr>
          <a:xfrm>
            <a:off x="2560409" y="27498502"/>
            <a:ext cx="10584751" cy="14112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323"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2"/>
          <p:cNvSpPr/>
          <p:nvPr>
            <p:ph idx="12" type="sldNum"/>
          </p:nvPr>
        </p:nvSpPr>
        <p:spPr>
          <a:xfrm>
            <a:off x="19141094" y="27417861"/>
            <a:ext cx="849630" cy="1612815"/>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2555"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2555"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2555"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2555"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2555"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2555"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2555"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2555"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2555"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p:nvPr/>
        </p:nvSpPr>
        <p:spPr>
          <a:xfrm>
            <a:off x="10511075" y="7355350"/>
            <a:ext cx="10729800" cy="136995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
          <p:cNvSpPr/>
          <p:nvPr/>
        </p:nvSpPr>
        <p:spPr>
          <a:xfrm>
            <a:off x="-18225" y="19582025"/>
            <a:ext cx="10570800" cy="106584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
          <p:cNvSpPr/>
          <p:nvPr/>
        </p:nvSpPr>
        <p:spPr>
          <a:xfrm>
            <a:off x="8350" y="7357825"/>
            <a:ext cx="10497600" cy="55059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18225" y="-83550"/>
            <a:ext cx="21240900" cy="3258600"/>
          </a:xfrm>
          <a:prstGeom prst="rect">
            <a:avLst/>
          </a:prstGeom>
          <a:solidFill>
            <a:srgbClr val="F9CB9C"/>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txBox="1"/>
          <p:nvPr/>
        </p:nvSpPr>
        <p:spPr>
          <a:xfrm>
            <a:off x="-229762" y="268118"/>
            <a:ext cx="21177600" cy="1562700"/>
          </a:xfrm>
          <a:prstGeom prst="rect">
            <a:avLst/>
          </a:prstGeom>
          <a:noFill/>
          <a:ln>
            <a:noFill/>
          </a:ln>
        </p:spPr>
        <p:txBody>
          <a:bodyPr anchorCtr="0" anchor="t" bIns="0" lIns="0" spcFirstLastPara="1" rIns="0" wrap="square" tIns="17075">
            <a:spAutoFit/>
          </a:bodyPr>
          <a:lstStyle/>
          <a:p>
            <a:pPr indent="-4204385" lvl="0" marL="4222417" marR="7593" rtl="0" algn="ctr">
              <a:lnSpc>
                <a:spcPct val="100800"/>
              </a:lnSpc>
              <a:spcBef>
                <a:spcPts val="0"/>
              </a:spcBef>
              <a:spcAft>
                <a:spcPts val="0"/>
              </a:spcAft>
              <a:buNone/>
            </a:pPr>
            <a:r>
              <a:rPr b="1" lang="en-US" sz="5000">
                <a:solidFill>
                  <a:schemeClr val="dk1"/>
                </a:solidFill>
              </a:rPr>
              <a:t>Meta Learning Model </a:t>
            </a:r>
            <a:endParaRPr b="1" sz="5000">
              <a:solidFill>
                <a:schemeClr val="dk1"/>
              </a:solidFill>
            </a:endParaRPr>
          </a:p>
          <a:p>
            <a:pPr indent="-4204385" lvl="0" marL="4222417" marR="7593" rtl="0" algn="ctr">
              <a:lnSpc>
                <a:spcPct val="100800"/>
              </a:lnSpc>
              <a:spcBef>
                <a:spcPts val="0"/>
              </a:spcBef>
              <a:spcAft>
                <a:spcPts val="0"/>
              </a:spcAft>
              <a:buNone/>
            </a:pPr>
            <a:r>
              <a:rPr b="1" lang="en-US" sz="5000">
                <a:solidFill>
                  <a:schemeClr val="dk1"/>
                </a:solidFill>
              </a:rPr>
              <a:t>for Keypoint Coordinate Prediction and Pose Classification</a:t>
            </a:r>
            <a:endParaRPr b="1" i="0" sz="5000" u="none" cap="none" strike="noStrike">
              <a:solidFill>
                <a:schemeClr val="dk1"/>
              </a:solidFill>
              <a:latin typeface="Arial"/>
              <a:ea typeface="Arial"/>
              <a:cs typeface="Arial"/>
              <a:sym typeface="Arial"/>
            </a:endParaRPr>
          </a:p>
        </p:txBody>
      </p:sp>
      <p:sp>
        <p:nvSpPr>
          <p:cNvPr id="91" name="Google Shape;91;p1"/>
          <p:cNvSpPr txBox="1"/>
          <p:nvPr/>
        </p:nvSpPr>
        <p:spPr>
          <a:xfrm>
            <a:off x="7172175" y="1903875"/>
            <a:ext cx="6896400" cy="1224300"/>
          </a:xfrm>
          <a:prstGeom prst="rect">
            <a:avLst/>
          </a:prstGeom>
          <a:noFill/>
          <a:ln>
            <a:noFill/>
          </a:ln>
        </p:spPr>
        <p:txBody>
          <a:bodyPr anchorCtr="0" anchor="t" bIns="0" lIns="0" spcFirstLastPara="1" rIns="0" wrap="square" tIns="17075">
            <a:spAutoFit/>
          </a:bodyPr>
          <a:lstStyle/>
          <a:p>
            <a:pPr indent="-4204385" lvl="0" marL="4222417" marR="7593" rtl="0" algn="ctr">
              <a:lnSpc>
                <a:spcPct val="100800"/>
              </a:lnSpc>
              <a:spcBef>
                <a:spcPts val="0"/>
              </a:spcBef>
              <a:spcAft>
                <a:spcPts val="0"/>
              </a:spcAft>
              <a:buNone/>
            </a:pPr>
            <a:r>
              <a:rPr lang="en-US" sz="2600">
                <a:solidFill>
                  <a:schemeClr val="dk1"/>
                </a:solidFill>
              </a:rPr>
              <a:t>Deep Learning Final Project</a:t>
            </a:r>
            <a:endParaRPr sz="2600">
              <a:solidFill>
                <a:schemeClr val="dk1"/>
              </a:solidFill>
            </a:endParaRPr>
          </a:p>
          <a:p>
            <a:pPr indent="-4204385" lvl="0" marL="4222417" marR="7593" rtl="0" algn="ctr">
              <a:lnSpc>
                <a:spcPct val="100800"/>
              </a:lnSpc>
              <a:spcBef>
                <a:spcPts val="0"/>
              </a:spcBef>
              <a:spcAft>
                <a:spcPts val="0"/>
              </a:spcAft>
              <a:buNone/>
            </a:pPr>
            <a:r>
              <a:rPr lang="en-US" sz="2600">
                <a:solidFill>
                  <a:schemeClr val="dk1"/>
                </a:solidFill>
              </a:rPr>
              <a:t>Group 13</a:t>
            </a:r>
            <a:endParaRPr sz="2600">
              <a:solidFill>
                <a:schemeClr val="dk1"/>
              </a:solidFill>
            </a:endParaRPr>
          </a:p>
          <a:p>
            <a:pPr indent="-4204385" lvl="0" marL="4222417" marR="7593" rtl="0" algn="ctr">
              <a:lnSpc>
                <a:spcPct val="100800"/>
              </a:lnSpc>
              <a:spcBef>
                <a:spcPts val="0"/>
              </a:spcBef>
              <a:spcAft>
                <a:spcPts val="0"/>
              </a:spcAft>
              <a:buNone/>
            </a:pPr>
            <a:r>
              <a:rPr lang="en-US" sz="2600">
                <a:solidFill>
                  <a:schemeClr val="dk1"/>
                </a:solidFill>
                <a:latin typeface="Times New Roman"/>
                <a:ea typeface="Times New Roman"/>
                <a:cs typeface="Times New Roman"/>
                <a:sym typeface="Times New Roman"/>
              </a:rPr>
              <a:t>林子淩, 黃亭晅, 陳泳翰</a:t>
            </a:r>
            <a:endParaRPr i="0" sz="2600" u="none" cap="none" strike="noStrike">
              <a:solidFill>
                <a:schemeClr val="dk1"/>
              </a:solidFill>
              <a:latin typeface="Times New Roman"/>
              <a:ea typeface="Times New Roman"/>
              <a:cs typeface="Times New Roman"/>
              <a:sym typeface="Times New Roman"/>
            </a:endParaRPr>
          </a:p>
        </p:txBody>
      </p:sp>
      <p:sp>
        <p:nvSpPr>
          <p:cNvPr id="92" name="Google Shape;92;p1"/>
          <p:cNvSpPr txBox="1"/>
          <p:nvPr/>
        </p:nvSpPr>
        <p:spPr>
          <a:xfrm>
            <a:off x="190425" y="3106950"/>
            <a:ext cx="20898000" cy="3874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5400" u="none" cap="none" strike="noStrike">
                <a:solidFill>
                  <a:schemeClr val="dk1"/>
                </a:solidFill>
                <a:latin typeface="Arial"/>
                <a:ea typeface="Arial"/>
                <a:cs typeface="Arial"/>
                <a:sym typeface="Arial"/>
              </a:rPr>
              <a:t>Abstract</a:t>
            </a:r>
            <a:endParaRPr/>
          </a:p>
          <a:p>
            <a:pPr indent="0" lvl="0" marL="0" rtl="0" algn="just">
              <a:lnSpc>
                <a:spcPct val="115000"/>
              </a:lnSpc>
              <a:spcBef>
                <a:spcPts val="1500"/>
              </a:spcBef>
              <a:spcAft>
                <a:spcPts val="0"/>
              </a:spcAft>
              <a:buClr>
                <a:schemeClr val="dk1"/>
              </a:buClr>
              <a:buSzPts val="1100"/>
              <a:buFont typeface="Arial"/>
              <a:buNone/>
            </a:pPr>
            <a:r>
              <a:rPr lang="en-US" sz="3200">
                <a:solidFill>
                  <a:srgbClr val="374151"/>
                </a:solidFill>
              </a:rPr>
              <a:t>We developed a keypoint prediction method incorporates PRTR (Pose Recognition with Cascade Transformers) into the Yoga Pose Classification Dataset obtained from Kaggle. Our method introduces a keypoint detection step and meta-learning to enhance the classification accuracy by utilizing keypoint information. We conducted experiments to evaluate the effectiveness of our approach compared to a model trained without incorporating it. This allows us to assess the impact of our keypoint prediction method on the classification performance.</a:t>
            </a:r>
            <a:endParaRPr sz="3200">
              <a:solidFill>
                <a:schemeClr val="dk1"/>
              </a:solidFill>
            </a:endParaRPr>
          </a:p>
        </p:txBody>
      </p:sp>
      <p:sp>
        <p:nvSpPr>
          <p:cNvPr id="93" name="Google Shape;93;p1"/>
          <p:cNvSpPr txBox="1"/>
          <p:nvPr/>
        </p:nvSpPr>
        <p:spPr>
          <a:xfrm>
            <a:off x="190436" y="12755119"/>
            <a:ext cx="10188000" cy="923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5400"/>
              <a:t>Framework</a:t>
            </a:r>
            <a:endParaRPr sz="5400">
              <a:solidFill>
                <a:schemeClr val="dk1"/>
              </a:solidFill>
              <a:latin typeface="Arial"/>
              <a:ea typeface="Arial"/>
              <a:cs typeface="Arial"/>
              <a:sym typeface="Arial"/>
            </a:endParaRPr>
          </a:p>
        </p:txBody>
      </p:sp>
      <p:sp>
        <p:nvSpPr>
          <p:cNvPr id="94" name="Google Shape;94;p1"/>
          <p:cNvSpPr txBox="1"/>
          <p:nvPr/>
        </p:nvSpPr>
        <p:spPr>
          <a:xfrm>
            <a:off x="190425" y="7357825"/>
            <a:ext cx="10188000" cy="5505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5400">
                <a:solidFill>
                  <a:schemeClr val="dk1"/>
                </a:solidFill>
                <a:latin typeface="Arial"/>
                <a:ea typeface="Arial"/>
                <a:cs typeface="Arial"/>
                <a:sym typeface="Arial"/>
              </a:rPr>
              <a:t>Dataset</a:t>
            </a:r>
            <a:endParaRPr b="1" sz="5400">
              <a:solidFill>
                <a:schemeClr val="dk1"/>
              </a:solidFill>
            </a:endParaRPr>
          </a:p>
          <a:p>
            <a:pPr indent="0" lvl="0" marL="0" marR="0" rtl="0" algn="just">
              <a:lnSpc>
                <a:spcPct val="115000"/>
              </a:lnSpc>
              <a:spcBef>
                <a:spcPts val="0"/>
              </a:spcBef>
              <a:spcAft>
                <a:spcPts val="0"/>
              </a:spcAft>
              <a:buNone/>
            </a:pPr>
            <a:r>
              <a:rPr lang="en-US" sz="3200">
                <a:solidFill>
                  <a:srgbClr val="374151"/>
                </a:solidFill>
              </a:rPr>
              <a:t>Yoga Poses Dataset from Kaggle is a diverse collection of labeled images representing various yoga poses. It features a substantial number of images covering a wide range of poses. The dataset includes pose names, difficulty levels, and descriptions. Researchers can leverage this dataset to develop machine learning models for pose recognition, estimation, and classification tasks. </a:t>
            </a:r>
            <a:endParaRPr sz="3200">
              <a:solidFill>
                <a:srgbClr val="374151"/>
              </a:solidFill>
            </a:endParaRPr>
          </a:p>
        </p:txBody>
      </p:sp>
      <p:cxnSp>
        <p:nvCxnSpPr>
          <p:cNvPr id="95" name="Google Shape;95;p1"/>
          <p:cNvCxnSpPr/>
          <p:nvPr/>
        </p:nvCxnSpPr>
        <p:spPr>
          <a:xfrm rot="10800000">
            <a:off x="10511075" y="7385925"/>
            <a:ext cx="24900" cy="22885200"/>
          </a:xfrm>
          <a:prstGeom prst="straightConnector1">
            <a:avLst/>
          </a:prstGeom>
          <a:noFill/>
          <a:ln cap="flat" cmpd="sng" w="9525">
            <a:solidFill>
              <a:schemeClr val="dk1"/>
            </a:solidFill>
            <a:prstDash val="solid"/>
            <a:round/>
            <a:headEnd len="sm" w="sm" type="none"/>
            <a:tailEnd len="sm" w="sm" type="none"/>
          </a:ln>
        </p:spPr>
      </p:cxnSp>
      <p:sp>
        <p:nvSpPr>
          <p:cNvPr id="96" name="Google Shape;96;p1"/>
          <p:cNvSpPr txBox="1"/>
          <p:nvPr/>
        </p:nvSpPr>
        <p:spPr>
          <a:xfrm>
            <a:off x="216674" y="19601875"/>
            <a:ext cx="10188000" cy="11662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n-US" sz="5400">
                <a:solidFill>
                  <a:schemeClr val="dk1"/>
                </a:solidFill>
              </a:rPr>
              <a:t>Methodology</a:t>
            </a:r>
            <a:endParaRPr b="1" sz="5400">
              <a:solidFill>
                <a:schemeClr val="dk1"/>
              </a:solidFill>
            </a:endParaRPr>
          </a:p>
          <a:p>
            <a:pPr indent="0" lvl="0" marL="0" rtl="0" algn="just">
              <a:lnSpc>
                <a:spcPct val="115000"/>
              </a:lnSpc>
              <a:spcBef>
                <a:spcPts val="0"/>
              </a:spcBef>
              <a:spcAft>
                <a:spcPts val="0"/>
              </a:spcAft>
              <a:buSzPts val="1100"/>
              <a:buNone/>
            </a:pPr>
            <a:r>
              <a:rPr lang="en-US" sz="3200">
                <a:solidFill>
                  <a:srgbClr val="374151"/>
                </a:solidFill>
              </a:rPr>
              <a:t>The overall architecture is shown in the diagram above. Initially, the image is fed into both the PRTR model and the meta learning model simultaneously. PRTR model employs a pretrained weight to predict the keypoints in images, which are then subjected to normalization operations to provide keypoint coordination label. On the other hand, the meta learning model jointly learns two task, which are the keypoint coordination prediction and pose classification, respectively. Since we assume that by training both task in the same pipeline and sharing the feature extractor, the model can transfer knowledge learned from one task to another, leading to improved generalization performance. Additionally, joint training facilitates the simultaneous optimization of the feature extractor across multiple tasks, encouraging the learning of a shared feature representation that is applicable to diverse tasks.</a:t>
            </a:r>
            <a:endParaRPr sz="3200">
              <a:solidFill>
                <a:srgbClr val="374151"/>
              </a:solidFill>
            </a:endParaRPr>
          </a:p>
          <a:p>
            <a:pPr indent="0" lvl="0" marL="0" rtl="0" algn="l">
              <a:spcBef>
                <a:spcPts val="0"/>
              </a:spcBef>
              <a:spcAft>
                <a:spcPts val="0"/>
              </a:spcAft>
              <a:buClr>
                <a:schemeClr val="dk1"/>
              </a:buClr>
              <a:buFont typeface="Arial"/>
              <a:buNone/>
            </a:pPr>
            <a:r>
              <a:t/>
            </a:r>
            <a:endParaRPr sz="3200">
              <a:solidFill>
                <a:schemeClr val="dk1"/>
              </a:solidFill>
            </a:endParaRPr>
          </a:p>
          <a:p>
            <a:pPr indent="0" lvl="0" marL="0" rtl="0" algn="l">
              <a:lnSpc>
                <a:spcPct val="115000"/>
              </a:lnSpc>
              <a:spcBef>
                <a:spcPts val="0"/>
              </a:spcBef>
              <a:spcAft>
                <a:spcPts val="0"/>
              </a:spcAft>
              <a:buSzPts val="1100"/>
              <a:buNone/>
            </a:pPr>
            <a:r>
              <a:t/>
            </a:r>
            <a:endParaRPr sz="3200">
              <a:solidFill>
                <a:schemeClr val="dk1"/>
              </a:solidFill>
            </a:endParaRPr>
          </a:p>
        </p:txBody>
      </p:sp>
      <p:grpSp>
        <p:nvGrpSpPr>
          <p:cNvPr id="97" name="Google Shape;97;p1"/>
          <p:cNvGrpSpPr/>
          <p:nvPr/>
        </p:nvGrpSpPr>
        <p:grpSpPr>
          <a:xfrm>
            <a:off x="10825900" y="21226750"/>
            <a:ext cx="10497600" cy="8861113"/>
            <a:chOff x="19120125" y="14359875"/>
            <a:chExt cx="10497600" cy="8861113"/>
          </a:xfrm>
        </p:grpSpPr>
        <p:sp>
          <p:nvSpPr>
            <p:cNvPr id="98" name="Google Shape;98;p1"/>
            <p:cNvSpPr txBox="1"/>
            <p:nvPr/>
          </p:nvSpPr>
          <p:spPr>
            <a:xfrm>
              <a:off x="19174025" y="14359875"/>
              <a:ext cx="71493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dk1"/>
                  </a:solidFill>
                  <a:latin typeface="Arial"/>
                  <a:ea typeface="Arial"/>
                  <a:cs typeface="Arial"/>
                  <a:sym typeface="Arial"/>
                </a:rPr>
                <a:t>Result</a:t>
              </a:r>
              <a:r>
                <a:rPr b="1" lang="en-US" sz="5400">
                  <a:solidFill>
                    <a:schemeClr val="dk1"/>
                  </a:solidFill>
                </a:rPr>
                <a:t> Visualization</a:t>
              </a:r>
              <a:endParaRPr b="1" sz="5400" u="sng">
                <a:solidFill>
                  <a:schemeClr val="dk1"/>
                </a:solidFill>
                <a:latin typeface="Arial"/>
                <a:ea typeface="Arial"/>
                <a:cs typeface="Arial"/>
                <a:sym typeface="Arial"/>
              </a:endParaRPr>
            </a:p>
          </p:txBody>
        </p:sp>
        <p:grpSp>
          <p:nvGrpSpPr>
            <p:cNvPr id="99" name="Google Shape;99;p1"/>
            <p:cNvGrpSpPr/>
            <p:nvPr/>
          </p:nvGrpSpPr>
          <p:grpSpPr>
            <a:xfrm>
              <a:off x="20415715" y="15283194"/>
              <a:ext cx="7128614" cy="6814958"/>
              <a:chOff x="762838" y="1838131"/>
              <a:chExt cx="8723218" cy="7940991"/>
            </a:xfrm>
          </p:grpSpPr>
          <p:grpSp>
            <p:nvGrpSpPr>
              <p:cNvPr id="100" name="Google Shape;100;p1"/>
              <p:cNvGrpSpPr/>
              <p:nvPr/>
            </p:nvGrpSpPr>
            <p:grpSpPr>
              <a:xfrm>
                <a:off x="762838" y="2605078"/>
                <a:ext cx="8723218" cy="7174044"/>
                <a:chOff x="0" y="152400"/>
                <a:chExt cx="9865662" cy="8301370"/>
              </a:xfrm>
            </p:grpSpPr>
            <p:pic>
              <p:nvPicPr>
                <p:cNvPr id="101" name="Google Shape;101;p1"/>
                <p:cNvPicPr preferRelativeResize="0"/>
                <p:nvPr/>
              </p:nvPicPr>
              <p:blipFill>
                <a:blip r:embed="rId3">
                  <a:alphaModFix/>
                </a:blip>
                <a:stretch>
                  <a:fillRect/>
                </a:stretch>
              </p:blipFill>
              <p:spPr>
                <a:xfrm>
                  <a:off x="0" y="4273624"/>
                  <a:ext cx="4801800" cy="4160507"/>
                </a:xfrm>
                <a:prstGeom prst="rect">
                  <a:avLst/>
                </a:prstGeom>
                <a:noFill/>
                <a:ln>
                  <a:noFill/>
                </a:ln>
              </p:spPr>
            </p:pic>
            <p:pic>
              <p:nvPicPr>
                <p:cNvPr id="102" name="Google Shape;102;p1"/>
                <p:cNvPicPr preferRelativeResize="0"/>
                <p:nvPr/>
              </p:nvPicPr>
              <p:blipFill rotWithShape="1">
                <a:blip r:embed="rId4">
                  <a:alphaModFix/>
                </a:blip>
                <a:srcRect b="0" l="0" r="0" t="0"/>
                <a:stretch/>
              </p:blipFill>
              <p:spPr>
                <a:xfrm>
                  <a:off x="4801800" y="152525"/>
                  <a:ext cx="5063862" cy="4121226"/>
                </a:xfrm>
                <a:prstGeom prst="rect">
                  <a:avLst/>
                </a:prstGeom>
                <a:noFill/>
                <a:ln>
                  <a:noFill/>
                </a:ln>
              </p:spPr>
            </p:pic>
            <p:pic>
              <p:nvPicPr>
                <p:cNvPr id="103" name="Google Shape;103;p1"/>
                <p:cNvPicPr preferRelativeResize="0"/>
                <p:nvPr/>
              </p:nvPicPr>
              <p:blipFill>
                <a:blip r:embed="rId5">
                  <a:alphaModFix/>
                </a:blip>
                <a:stretch>
                  <a:fillRect/>
                </a:stretch>
              </p:blipFill>
              <p:spPr>
                <a:xfrm>
                  <a:off x="4801800" y="4293250"/>
                  <a:ext cx="5063849" cy="4160520"/>
                </a:xfrm>
                <a:prstGeom prst="rect">
                  <a:avLst/>
                </a:prstGeom>
                <a:noFill/>
                <a:ln>
                  <a:noFill/>
                </a:ln>
              </p:spPr>
            </p:pic>
            <p:pic>
              <p:nvPicPr>
                <p:cNvPr id="104" name="Google Shape;104;p1"/>
                <p:cNvPicPr preferRelativeResize="0"/>
                <p:nvPr/>
              </p:nvPicPr>
              <p:blipFill>
                <a:blip r:embed="rId6">
                  <a:alphaModFix/>
                </a:blip>
                <a:stretch>
                  <a:fillRect/>
                </a:stretch>
              </p:blipFill>
              <p:spPr>
                <a:xfrm>
                  <a:off x="0" y="152400"/>
                  <a:ext cx="4801793" cy="4121225"/>
                </a:xfrm>
                <a:prstGeom prst="rect">
                  <a:avLst/>
                </a:prstGeom>
                <a:noFill/>
                <a:ln>
                  <a:noFill/>
                </a:ln>
              </p:spPr>
            </p:pic>
          </p:grpSp>
          <p:sp>
            <p:nvSpPr>
              <p:cNvPr id="105" name="Google Shape;105;p1"/>
              <p:cNvSpPr txBox="1"/>
              <p:nvPr/>
            </p:nvSpPr>
            <p:spPr>
              <a:xfrm>
                <a:off x="1977932" y="1838131"/>
                <a:ext cx="6981900" cy="78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t>ResNet18                  PRTR</a:t>
                </a:r>
                <a:endParaRPr b="1" sz="3200"/>
              </a:p>
            </p:txBody>
          </p:sp>
        </p:grpSp>
        <p:sp>
          <p:nvSpPr>
            <p:cNvPr id="106" name="Google Shape;106;p1"/>
            <p:cNvSpPr txBox="1"/>
            <p:nvPr/>
          </p:nvSpPr>
          <p:spPr>
            <a:xfrm>
              <a:off x="19120125" y="22174288"/>
              <a:ext cx="1049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t>Figure 2. </a:t>
              </a:r>
              <a:r>
                <a:rPr lang="en-US" sz="2800"/>
                <a:t>Comparison of keypoint prediction result of pretrained PRTR and meta learning model.</a:t>
              </a:r>
              <a:endParaRPr sz="2800"/>
            </a:p>
          </p:txBody>
        </p:sp>
      </p:grpSp>
      <p:grpSp>
        <p:nvGrpSpPr>
          <p:cNvPr id="107" name="Google Shape;107;p1"/>
          <p:cNvGrpSpPr/>
          <p:nvPr/>
        </p:nvGrpSpPr>
        <p:grpSpPr>
          <a:xfrm>
            <a:off x="231522" y="13702983"/>
            <a:ext cx="9817955" cy="5261934"/>
            <a:chOff x="479763" y="14059525"/>
            <a:chExt cx="9722673" cy="5606749"/>
          </a:xfrm>
        </p:grpSpPr>
        <p:pic>
          <p:nvPicPr>
            <p:cNvPr id="108" name="Google Shape;108;p1"/>
            <p:cNvPicPr preferRelativeResize="0"/>
            <p:nvPr/>
          </p:nvPicPr>
          <p:blipFill rotWithShape="1">
            <a:blip r:embed="rId7">
              <a:alphaModFix/>
            </a:blip>
            <a:srcRect b="0" l="0" r="0" t="0"/>
            <a:stretch/>
          </p:blipFill>
          <p:spPr>
            <a:xfrm>
              <a:off x="479763" y="14059525"/>
              <a:ext cx="9722673" cy="5606749"/>
            </a:xfrm>
            <a:prstGeom prst="rect">
              <a:avLst/>
            </a:prstGeom>
            <a:noFill/>
            <a:ln>
              <a:noFill/>
            </a:ln>
          </p:spPr>
        </p:pic>
        <p:sp>
          <p:nvSpPr>
            <p:cNvPr id="109" name="Google Shape;109;p1"/>
            <p:cNvSpPr/>
            <p:nvPr/>
          </p:nvSpPr>
          <p:spPr>
            <a:xfrm>
              <a:off x="2384425" y="16494125"/>
              <a:ext cx="690600" cy="190500"/>
            </a:xfrm>
            <a:prstGeom prst="rect">
              <a:avLst/>
            </a:prstGeom>
            <a:solidFill>
              <a:srgbClr val="8FA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
            <p:cNvSpPr/>
            <p:nvPr/>
          </p:nvSpPr>
          <p:spPr>
            <a:xfrm>
              <a:off x="2384425" y="18553900"/>
              <a:ext cx="690600" cy="259500"/>
            </a:xfrm>
            <a:prstGeom prst="rect">
              <a:avLst/>
            </a:prstGeom>
            <a:solidFill>
              <a:srgbClr val="F4B1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
            <p:cNvSpPr txBox="1"/>
            <p:nvPr/>
          </p:nvSpPr>
          <p:spPr>
            <a:xfrm>
              <a:off x="8004975" y="14791525"/>
              <a:ext cx="1179000" cy="475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Gill Sans"/>
                  <a:ea typeface="Gill Sans"/>
                  <a:cs typeface="Gill Sans"/>
                  <a:sym typeface="Gill Sans"/>
                </a:rPr>
                <a:t>pose label</a:t>
              </a:r>
              <a:endParaRPr sz="1700">
                <a:latin typeface="Gill Sans"/>
                <a:ea typeface="Gill Sans"/>
                <a:cs typeface="Gill Sans"/>
                <a:sym typeface="Gill Sans"/>
              </a:endParaRPr>
            </a:p>
          </p:txBody>
        </p:sp>
      </p:grpSp>
      <p:sp>
        <p:nvSpPr>
          <p:cNvPr id="112" name="Google Shape;112;p1"/>
          <p:cNvSpPr txBox="1"/>
          <p:nvPr/>
        </p:nvSpPr>
        <p:spPr>
          <a:xfrm>
            <a:off x="383925" y="18965675"/>
            <a:ext cx="1008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t>Figure 1. </a:t>
            </a:r>
            <a:r>
              <a:rPr lang="en-US" sz="2800"/>
              <a:t>The framework of our training method.</a:t>
            </a:r>
            <a:endParaRPr sz="2800"/>
          </a:p>
        </p:txBody>
      </p:sp>
      <p:sp>
        <p:nvSpPr>
          <p:cNvPr id="113" name="Google Shape;113;p1"/>
          <p:cNvSpPr txBox="1"/>
          <p:nvPr/>
        </p:nvSpPr>
        <p:spPr>
          <a:xfrm>
            <a:off x="10825900" y="7303550"/>
            <a:ext cx="68964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dk1"/>
                </a:solidFill>
              </a:rPr>
              <a:t>Experiments Result</a:t>
            </a:r>
            <a:endParaRPr b="1" sz="5400" u="sng">
              <a:solidFill>
                <a:schemeClr val="dk1"/>
              </a:solidFill>
              <a:latin typeface="Arial"/>
              <a:ea typeface="Arial"/>
              <a:cs typeface="Arial"/>
              <a:sym typeface="Arial"/>
            </a:endParaRPr>
          </a:p>
        </p:txBody>
      </p:sp>
      <p:graphicFrame>
        <p:nvGraphicFramePr>
          <p:cNvPr id="114" name="Google Shape;114;p1"/>
          <p:cNvGraphicFramePr/>
          <p:nvPr/>
        </p:nvGraphicFramePr>
        <p:xfrm>
          <a:off x="10841700" y="8303150"/>
          <a:ext cx="3000000" cy="3000000"/>
        </p:xfrm>
        <a:graphic>
          <a:graphicData uri="http://schemas.openxmlformats.org/drawingml/2006/table">
            <a:tbl>
              <a:tblPr>
                <a:noFill/>
                <a:tableStyleId>{A908A7C1-6E4A-4FAA-A325-482FE5A263A7}</a:tableStyleId>
              </a:tblPr>
              <a:tblGrid>
                <a:gridCol w="1987025"/>
                <a:gridCol w="1945325"/>
                <a:gridCol w="1816325"/>
                <a:gridCol w="2655650"/>
                <a:gridCol w="1684375"/>
              </a:tblGrid>
              <a:tr h="1159425">
                <a:tc>
                  <a:txBody>
                    <a:bodyPr/>
                    <a:lstStyle/>
                    <a:p>
                      <a:pPr indent="0" lvl="0" marL="0" rtl="0" algn="ctr">
                        <a:spcBef>
                          <a:spcPts val="0"/>
                        </a:spcBef>
                        <a:spcAft>
                          <a:spcPts val="0"/>
                        </a:spcAft>
                        <a:buNone/>
                      </a:pPr>
                      <a:r>
                        <a:rPr b="1" lang="en-US" sz="2400"/>
                        <a:t>pretrained</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2400"/>
                        <a:t>include</a:t>
                      </a:r>
                      <a:endParaRPr b="1" sz="2400"/>
                    </a:p>
                    <a:p>
                      <a:pPr indent="0" lvl="0" marL="0" rtl="0" algn="ctr">
                        <a:spcBef>
                          <a:spcPts val="0"/>
                        </a:spcBef>
                        <a:spcAft>
                          <a:spcPts val="0"/>
                        </a:spcAft>
                        <a:buNone/>
                      </a:pPr>
                      <a:r>
                        <a:rPr b="1" lang="en-US" sz="2400"/>
                        <a:t>head </a:t>
                      </a:r>
                      <a:r>
                        <a:rPr b="1" lang="en-US" sz="2400"/>
                        <a:t>points</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2400"/>
                        <a:t>image size</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2400"/>
                        <a:t>test acc</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2400"/>
                        <a:t>baseline</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9DAF8"/>
                    </a:solidFill>
                  </a:tcPr>
                </a:tc>
              </a:tr>
              <a:tr h="724275">
                <a:tc>
                  <a:txBody>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2400"/>
                        <a:t>13</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2400"/>
                        <a:t>512x512</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2400"/>
                        <a:t>74.75 (+2.78)</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2400"/>
                        <a:t>71.97</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r>
              <a:tr h="724275">
                <a:tc>
                  <a:txBody>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2400"/>
                        <a:t>13</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US" sz="2400"/>
                        <a:t>512x512</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US" sz="2400"/>
                        <a:t>82.24 (+3.05)</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2400"/>
                        <a:t>79.19</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r>
              <a:tr h="724275">
                <a:tc>
                  <a:txBody>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US" sz="2400"/>
                        <a:t>13</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2400"/>
                        <a:t>384x288</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2400"/>
                        <a:t>77.24</a:t>
                      </a:r>
                      <a:r>
                        <a:rPr lang="en-US" sz="2400"/>
                        <a:t> (+0.55)</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US" sz="2400"/>
                        <a:t>76.69</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r>
              <a:tr h="724275">
                <a:tc>
                  <a:txBody>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US" sz="2400"/>
                        <a:t>13</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US" sz="2400"/>
                        <a:t>384x288</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US" sz="2400"/>
                        <a:t>87.14</a:t>
                      </a:r>
                      <a:r>
                        <a:rPr b="1" lang="en-US" sz="2400"/>
                        <a:t> (+1.57)</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2400"/>
                        <a:t>85.57</a:t>
                      </a:r>
                      <a:endParaRPr/>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r>
              <a:tr h="724275">
                <a:tc>
                  <a:txBody>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2400"/>
                        <a:t>12</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US" sz="2400"/>
                        <a:t>384x288</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US" sz="2400"/>
                        <a:t>79.46</a:t>
                      </a:r>
                      <a:r>
                        <a:rPr lang="en-US" sz="2400"/>
                        <a:t> (+0.46)</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2400"/>
                        <a:t>79.00</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r>
              <a:tr h="724275">
                <a:tc>
                  <a:txBody>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b="1" lang="en-US" sz="2400"/>
                        <a:t>12</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US" sz="2400"/>
                        <a:t>384x288</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US" sz="2400"/>
                        <a:t>85.57(+0.19)</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2400"/>
                        <a:t>85.38</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r>
            </a:tbl>
          </a:graphicData>
        </a:graphic>
      </p:graphicFrame>
      <p:graphicFrame>
        <p:nvGraphicFramePr>
          <p:cNvPr id="115" name="Google Shape;115;p1"/>
          <p:cNvGraphicFramePr/>
          <p:nvPr/>
        </p:nvGraphicFramePr>
        <p:xfrm>
          <a:off x="10831613" y="14857813"/>
          <a:ext cx="3000000" cy="3000000"/>
        </p:xfrm>
        <a:graphic>
          <a:graphicData uri="http://schemas.openxmlformats.org/drawingml/2006/table">
            <a:tbl>
              <a:tblPr>
                <a:noFill/>
                <a:tableStyleId>{A908A7C1-6E4A-4FAA-A325-482FE5A263A7}</a:tableStyleId>
              </a:tblPr>
              <a:tblGrid>
                <a:gridCol w="1987050"/>
                <a:gridCol w="1945325"/>
                <a:gridCol w="1816325"/>
                <a:gridCol w="4340025"/>
              </a:tblGrid>
              <a:tr h="877250">
                <a:tc>
                  <a:txBody>
                    <a:bodyPr/>
                    <a:lstStyle/>
                    <a:p>
                      <a:pPr indent="0" lvl="0" marL="0" rtl="0" algn="ctr">
                        <a:spcBef>
                          <a:spcPts val="0"/>
                        </a:spcBef>
                        <a:spcAft>
                          <a:spcPts val="0"/>
                        </a:spcAft>
                        <a:buNone/>
                      </a:pPr>
                      <a:r>
                        <a:rPr b="1" lang="en-US" sz="2400"/>
                        <a:t>pretrained</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2400"/>
                        <a:t>include</a:t>
                      </a:r>
                      <a:endParaRPr b="1" sz="2400"/>
                    </a:p>
                    <a:p>
                      <a:pPr indent="0" lvl="0" marL="0" rtl="0" algn="ctr">
                        <a:spcBef>
                          <a:spcPts val="0"/>
                        </a:spcBef>
                        <a:spcAft>
                          <a:spcPts val="0"/>
                        </a:spcAft>
                        <a:buNone/>
                      </a:pPr>
                      <a:r>
                        <a:rPr b="1" lang="en-US" sz="2400"/>
                        <a:t>head points</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2400"/>
                        <a:t>image size</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US" sz="2400"/>
                        <a:t>test keypoint loss</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9DAF8"/>
                    </a:solidFill>
                  </a:tcPr>
                </a:tc>
              </a:tr>
              <a:tr h="771300">
                <a:tc>
                  <a:txBody>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sz="2400"/>
                        <a:t>13</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2400"/>
                        <a:t>512x512</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2400"/>
                        <a:t>0.0252</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r>
              <a:tr h="771300">
                <a:tc>
                  <a:txBody>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US" sz="2400"/>
                        <a:t>13</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US" sz="2400"/>
                        <a:t>512x512</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US" sz="2400"/>
                        <a:t>0.0243</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chemeClr val="lt1"/>
                    </a:solidFill>
                  </a:tcPr>
                </a:tc>
              </a:tr>
              <a:tr h="771300">
                <a:tc>
                  <a:txBody>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US" sz="2400"/>
                        <a:t>13</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2400"/>
                        <a:t>384x288</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2400"/>
                        <a:t>0.0247</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r>
              <a:tr h="771300">
                <a:tc>
                  <a:txBody>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US" sz="2400"/>
                        <a:t>13</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US" sz="2400"/>
                        <a:t>384x288</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US" sz="2400"/>
                        <a:t>0.0240</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EFEFEF"/>
                    </a:solidFill>
                  </a:tcPr>
                </a:tc>
              </a:tr>
              <a:tr h="771300">
                <a:tc>
                  <a:txBody>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2400"/>
                        <a:t>12</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US" sz="2400"/>
                        <a:t>384x288</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US" sz="2400"/>
                        <a:t>0.0247</a:t>
                      </a:r>
                      <a:endParaRPr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r>
              <a:tr h="771300">
                <a:tc>
                  <a:txBody>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b="1" lang="en-US" sz="2400"/>
                        <a:t>12</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US" sz="2400"/>
                        <a:t>384x288</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US" sz="2400"/>
                        <a:t>0.0238</a:t>
                      </a:r>
                      <a:endParaRPr b="1" sz="2400"/>
                    </a:p>
                  </a:txBody>
                  <a:tcPr marT="91425" marB="91425" marR="91425" marL="914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solidFill>
                      <a:srgbClr val="CCCCCC"/>
                    </a:solidFill>
                  </a:tcPr>
                </a:tc>
              </a:tr>
            </a:tbl>
          </a:graphicData>
        </a:graphic>
      </p:graphicFrame>
      <p:sp>
        <p:nvSpPr>
          <p:cNvPr id="116" name="Google Shape;116;p1"/>
          <p:cNvSpPr txBox="1"/>
          <p:nvPr/>
        </p:nvSpPr>
        <p:spPr>
          <a:xfrm>
            <a:off x="10749700" y="13809663"/>
            <a:ext cx="1049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t>Table</a:t>
            </a:r>
            <a:r>
              <a:rPr b="1" lang="en-US" sz="2800"/>
              <a:t> 1. </a:t>
            </a:r>
            <a:r>
              <a:rPr lang="en-US" sz="2800"/>
              <a:t>Classification accuracy </a:t>
            </a:r>
            <a:r>
              <a:rPr lang="en-US" sz="2800"/>
              <a:t>c</a:t>
            </a:r>
            <a:r>
              <a:rPr lang="en-US" sz="2800"/>
              <a:t>omparison between w and w/o our method</a:t>
            </a:r>
            <a:r>
              <a:rPr lang="en-US" sz="2800"/>
              <a:t>.</a:t>
            </a:r>
            <a:endParaRPr sz="2800"/>
          </a:p>
        </p:txBody>
      </p:sp>
      <p:sp>
        <p:nvSpPr>
          <p:cNvPr id="117" name="Google Shape;117;p1"/>
          <p:cNvSpPr txBox="1"/>
          <p:nvPr/>
        </p:nvSpPr>
        <p:spPr>
          <a:xfrm>
            <a:off x="10749700" y="20439088"/>
            <a:ext cx="1049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t>Table 2. </a:t>
            </a:r>
            <a:r>
              <a:rPr lang="en-US" sz="2800"/>
              <a:t>The MSE loss between our model and PRTR labels.</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2021-12-06T09:31:59Z</dcterms:created>
  <dc:creator>Qoo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2021-01-04T00:00:00Z</vt:filetime>
  </property>
  <property fmtid="{D5CDD505-2E9C-101B-9397-08002B2CF9AE}" pid="3" name="Creator">
    <vt:lpwstr>Microsoft® PowerPoint® 2019</vt:lpwstr>
  </property>
  <property fmtid="{D5CDD505-2E9C-101B-9397-08002B2CF9AE}" pid="4" name="LastSaved">
    <vt:filetime>2021-12-06T00:00:00Z</vt:filetime>
  </property>
</Properties>
</file>