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DE2"/>
    <a:srgbClr val="F28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3D3D4-D50A-5218-C04E-86D6938F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65D039-0B4B-864A-B8E4-970E1723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88251-4EF2-48EB-429E-5C37D96C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E04D3-9E1C-9B5C-9991-91073C68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C1372-E5C1-A59E-8B94-10D5CBE9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213C8-375D-292B-CD65-7EB29029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9D8A2C-8BEA-1687-65D0-6543FAE9A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B26F4-7E7A-3BFA-27BF-233C0F84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E2FE0-EF49-A26B-E991-591F978F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A739E-FF55-6038-C4C2-2EE06748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971CE7-0D7B-81AD-1A90-C292D3489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D182D2-9EB5-6359-7596-A82A7B86E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B4D13-8E8C-44B1-6643-124032C5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A921F-D8CD-42E7-8099-AD279C12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6F84D5-D442-839B-7B23-7806B650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99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EC012-CE73-AAF9-9FD8-6ACA45FA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D7539-E7FC-36EA-3ADB-8CC20358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21F74B-7129-2570-55A5-E03CB2FF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CA7FA4-CBA7-1859-26AE-F4011E7C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78ECE-5247-A723-0D2C-417D87E6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E0D0C-0D2B-756F-8CD6-EA487878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D5AB9F-3A65-EFAB-9230-B00BB3A3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DBCA8A-03CE-76AB-9870-BB9B16E6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0FDACA-483A-386C-6570-4C6D4095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036DAE-E98D-B140-8468-31848B4D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3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962F9-5322-5FC2-394B-3F73828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6DAD-0E9B-9CCA-B030-4E80A2C8E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79E484-694F-F168-E462-BB75CC7C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D63A69-A878-F2B9-B5A6-6423CD11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973950-3626-60EC-5CF1-4394001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43A276-FF0C-D813-5722-205E67A0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13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8160B-C5FD-C7E1-B119-4C2DAA6A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DB4B63-F882-64BF-4643-1F4D2F7F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148301-A09A-8EE9-2627-FECB33019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07F374-C9C0-4E24-CAA6-978732019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473775-9F1A-52E8-7B0A-D98CCACDF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5672EB-A396-5EF8-46D1-BB1A14B7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290A88-E1E9-E4C0-572A-9B2B503D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2605E5-205F-8823-5465-5252295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17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6A926-2581-10C8-C5CE-809F1DB9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DB5BA1-8D75-6454-2E2F-BFF1D95B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8F29DE-CF7D-EDDC-2B0D-4DFAC077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7C4E99-24F8-FFC7-D251-1285ACCA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1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7F0B2C-2EA2-8C3C-0DEB-3B0DB3BC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87596C-BD3E-7A7F-66F3-CFB87378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511272-02E0-EBCC-1A07-B4E4C130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31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E7AC5-115C-9671-AC34-830C5FA9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8F3AD-D01E-8DE2-1C2C-7F031A2F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335741-3F05-2C4D-1CC1-72A0218ED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51014-EE3E-AA08-8790-890C7402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251130-680A-2108-1F5E-DE91EFA0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38EC1F-62DF-2DAF-A9F9-70AFE1BF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06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8AA74-07A5-17E6-69AC-7254B4F3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AD62B6-B0B1-541B-9283-268C08D02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451C2B-7D59-45E9-50FE-22333BB6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FABCCD-1071-38FD-8EC2-8129A433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CF449-12A5-5BF7-041B-7D900467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B187D-8135-5323-DE26-89169C4F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51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DC699F-4261-A94C-DD41-E6EFC117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9F1BB1-5591-2468-6E5E-80A76F6B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DC4352-DBE8-CB34-1179-C970AEAC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ECFB-C9B0-4CCE-A5C3-B9A141A4841A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049DC-AD63-70B1-5272-DAE4834BD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8B009-4170-117B-B9A6-8BE4A3518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570E-5BB2-4D84-9537-C13ADEB5B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93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向量圖形 的圖片&#10;&#10;自動產生的描述">
            <a:extLst>
              <a:ext uri="{FF2B5EF4-FFF2-40B4-BE49-F238E27FC236}">
                <a16:creationId xmlns:a16="http://schemas.microsoft.com/office/drawing/2014/main" id="{FBA892E4-ECCB-BBF8-ADC1-DA5BD3C3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1326032"/>
            <a:ext cx="12192000" cy="57502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756824C-B5E0-C666-B322-AD7B09DA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17" y="553872"/>
            <a:ext cx="932145" cy="648449"/>
          </a:xfrm>
          <a:prstGeom prst="rect">
            <a:avLst/>
          </a:prstGeom>
        </p:spPr>
      </p:pic>
      <p:pic>
        <p:nvPicPr>
          <p:cNvPr id="14" name="圖片 13" descr="一張含有 文字, 玩具, 布偶, 向量圖形 的圖片&#10;&#10;自動產生的描述">
            <a:extLst>
              <a:ext uri="{FF2B5EF4-FFF2-40B4-BE49-F238E27FC236}">
                <a16:creationId xmlns:a16="http://schemas.microsoft.com/office/drawing/2014/main" id="{4191DEE9-C223-2230-F2EC-C9B91D1C8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2828925"/>
            <a:ext cx="5915730" cy="31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94CB68-83AE-A0F8-415A-52914755DBB8}"/>
              </a:ext>
            </a:extLst>
          </p:cNvPr>
          <p:cNvSpPr/>
          <p:nvPr/>
        </p:nvSpPr>
        <p:spPr>
          <a:xfrm>
            <a:off x="0" y="766836"/>
            <a:ext cx="12193200" cy="5749200"/>
          </a:xfrm>
          <a:prstGeom prst="rect">
            <a:avLst/>
          </a:prstGeom>
          <a:solidFill>
            <a:srgbClr val="F28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FED859-65BF-B22A-C042-3B981A64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17" y="772947"/>
            <a:ext cx="932145" cy="6484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406A1F-7571-F4C8-5F2B-B89F8955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766836"/>
            <a:ext cx="4438650" cy="3573253"/>
          </a:xfrm>
          <a:prstGeom prst="rect">
            <a:avLst/>
          </a:prstGeom>
        </p:spPr>
      </p:pic>
      <p:pic>
        <p:nvPicPr>
          <p:cNvPr id="7" name="圖片 6" descr="一張含有 文字, 玩具, 布偶, 向量圖形 的圖片&#10;&#10;自動產生的描述">
            <a:extLst>
              <a:ext uri="{FF2B5EF4-FFF2-40B4-BE49-F238E27FC236}">
                <a16:creationId xmlns:a16="http://schemas.microsoft.com/office/drawing/2014/main" id="{30894DDC-EB92-3BE7-A0F7-9209EF3A0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3028950"/>
            <a:ext cx="5915730" cy="31257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6E6406-3CA5-92C2-FD80-DEB3788E06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80" b="5164"/>
          <a:stretch/>
        </p:blipFill>
        <p:spPr>
          <a:xfrm>
            <a:off x="0" y="256662"/>
            <a:ext cx="12232340" cy="57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4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06537AA-1D7C-BA7C-6935-928C73A7DD9D}"/>
              </a:ext>
            </a:extLst>
          </p:cNvPr>
          <p:cNvSpPr/>
          <p:nvPr/>
        </p:nvSpPr>
        <p:spPr>
          <a:xfrm>
            <a:off x="424872" y="219363"/>
            <a:ext cx="4664363" cy="466436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06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54418316-26E6-6821-BE31-903FDA1283C0}"/>
              </a:ext>
            </a:extLst>
          </p:cNvPr>
          <p:cNvGrpSpPr/>
          <p:nvPr/>
        </p:nvGrpSpPr>
        <p:grpSpPr>
          <a:xfrm>
            <a:off x="1394691" y="1307129"/>
            <a:ext cx="4335318" cy="4105380"/>
            <a:chOff x="1394691" y="1307129"/>
            <a:chExt cx="4335318" cy="4105380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D2697DB6-E09A-7A92-27FD-A76C96DA166A}"/>
                </a:ext>
              </a:extLst>
            </p:cNvPr>
            <p:cNvSpPr/>
            <p:nvPr/>
          </p:nvSpPr>
          <p:spPr>
            <a:xfrm>
              <a:off x="1394691" y="1307129"/>
              <a:ext cx="4335318" cy="4105380"/>
            </a:xfrm>
            <a:prstGeom prst="ellipse">
              <a:avLst/>
            </a:prstGeom>
            <a:solidFill>
              <a:srgbClr val="F7E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8ADFF50-176A-AEAF-0E3E-A0BBC65D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485" y="2136197"/>
              <a:ext cx="2585605" cy="2585605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C6D5ADB-71F9-E526-B5C3-A4BF88CB8931}"/>
              </a:ext>
            </a:extLst>
          </p:cNvPr>
          <p:cNvGrpSpPr/>
          <p:nvPr/>
        </p:nvGrpSpPr>
        <p:grpSpPr>
          <a:xfrm>
            <a:off x="6809396" y="1376309"/>
            <a:ext cx="4335318" cy="4105380"/>
            <a:chOff x="6809396" y="1376309"/>
            <a:chExt cx="4335318" cy="4105380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87A0050-4F72-06C0-7802-0EE22D8964B5}"/>
                </a:ext>
              </a:extLst>
            </p:cNvPr>
            <p:cNvSpPr/>
            <p:nvPr/>
          </p:nvSpPr>
          <p:spPr>
            <a:xfrm>
              <a:off x="6809396" y="1376309"/>
              <a:ext cx="4335318" cy="4105380"/>
            </a:xfrm>
            <a:prstGeom prst="ellipse">
              <a:avLst/>
            </a:prstGeom>
            <a:solidFill>
              <a:srgbClr val="F7E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A22DE0B-A7E0-D71A-091C-1AEEBB5F5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4655" y="2137002"/>
              <a:ext cx="2584800" cy="258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61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E74F74AD-447E-896C-BE25-98B10D285310}"/>
              </a:ext>
            </a:extLst>
          </p:cNvPr>
          <p:cNvGrpSpPr/>
          <p:nvPr/>
        </p:nvGrpSpPr>
        <p:grpSpPr>
          <a:xfrm>
            <a:off x="674254" y="1376310"/>
            <a:ext cx="4335318" cy="4105380"/>
            <a:chOff x="674254" y="1376310"/>
            <a:chExt cx="4335318" cy="410538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0EFFA9F5-4D17-FC4B-E2EE-36D31231A257}"/>
                </a:ext>
              </a:extLst>
            </p:cNvPr>
            <p:cNvSpPr/>
            <p:nvPr/>
          </p:nvSpPr>
          <p:spPr>
            <a:xfrm>
              <a:off x="674254" y="1376310"/>
              <a:ext cx="4335318" cy="4105380"/>
            </a:xfrm>
            <a:prstGeom prst="ellipse">
              <a:avLst/>
            </a:prstGeom>
            <a:solidFill>
              <a:srgbClr val="F7E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26B7B6B-94FE-C3A7-7DCE-BDE23942E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513" y="2136600"/>
              <a:ext cx="2584800" cy="25848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8314446-DAAD-2D4F-44BA-7F9997960620}"/>
              </a:ext>
            </a:extLst>
          </p:cNvPr>
          <p:cNvGrpSpPr/>
          <p:nvPr/>
        </p:nvGrpSpPr>
        <p:grpSpPr>
          <a:xfrm>
            <a:off x="6096000" y="1376310"/>
            <a:ext cx="4335318" cy="4105380"/>
            <a:chOff x="6096000" y="1376310"/>
            <a:chExt cx="4335318" cy="410538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1115E98-778B-C681-26F9-E9DCA0CF4FF4}"/>
                </a:ext>
              </a:extLst>
            </p:cNvPr>
            <p:cNvSpPr/>
            <p:nvPr/>
          </p:nvSpPr>
          <p:spPr>
            <a:xfrm>
              <a:off x="6096000" y="1376310"/>
              <a:ext cx="4335318" cy="4105380"/>
            </a:xfrm>
            <a:prstGeom prst="ellipse">
              <a:avLst/>
            </a:prstGeom>
            <a:solidFill>
              <a:srgbClr val="F7E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4F34BF7-9C1B-FC64-42AA-91749CE71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259" y="2136600"/>
              <a:ext cx="2584800" cy="258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36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威漢 林</dc:creator>
  <cp:lastModifiedBy>威漢 林</cp:lastModifiedBy>
  <cp:revision>3</cp:revision>
  <dcterms:created xsi:type="dcterms:W3CDTF">2022-05-05T12:44:46Z</dcterms:created>
  <dcterms:modified xsi:type="dcterms:W3CDTF">2022-05-09T05:24:07Z</dcterms:modified>
</cp:coreProperties>
</file>