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39" r:id="rId2"/>
    <p:sldId id="440" r:id="rId3"/>
    <p:sldId id="441" r:id="rId4"/>
    <p:sldId id="442" r:id="rId5"/>
    <p:sldId id="443" r:id="rId6"/>
    <p:sldId id="444" r:id="rId7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349"/>
    <a:srgbClr val="CCCCCC"/>
    <a:srgbClr val="293247"/>
    <a:srgbClr val="BA8D2D"/>
    <a:srgbClr val="767171"/>
    <a:srgbClr val="105A80"/>
    <a:srgbClr val="FEBF00"/>
    <a:srgbClr val="105A7F"/>
    <a:srgbClr val="DF213B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6314" autoAdjust="0"/>
  </p:normalViewPr>
  <p:slideViewPr>
    <p:cSldViewPr>
      <p:cViewPr>
        <p:scale>
          <a:sx n="150" d="100"/>
          <a:sy n="150" d="100"/>
        </p:scale>
        <p:origin x="426" y="6"/>
      </p:cViewPr>
      <p:guideLst>
        <p:guide orient="horz" pos="162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5D9D-C69C-4401-9F91-BB6A25929701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E991-43C1-4F23-B13D-1A87AE7A5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75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1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5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60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9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8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改稿\商务\未标题-6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7"/>
            <a:ext cx="2080518" cy="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pPr/>
              <a:t>2022/10/3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2022/10/3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3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0929</a:t>
            </a:r>
            <a:r>
              <a:rPr lang="zh-TW" altLang="en-US" sz="4800" i="1" spc="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45869" y="284297"/>
            <a:ext cx="3233518" cy="550934"/>
            <a:chOff x="1450" y="3308"/>
            <a:chExt cx="2276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96" y="3375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電腦配件推薦系統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14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管理頁面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7" y="771550"/>
            <a:ext cx="7727977" cy="4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管理頁面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16" y="771550"/>
            <a:ext cx="7843823" cy="42487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64088" y="1068398"/>
            <a:ext cx="648072" cy="279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815916" y="10233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選擇查看</a:t>
            </a:r>
            <a:r>
              <a:rPr lang="en-US" altLang="zh-TW" b="1" dirty="0" smtClean="0">
                <a:solidFill>
                  <a:srgbClr val="FF0000"/>
                </a:solidFill>
              </a:rPr>
              <a:t>CPU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8616" y="1563638"/>
            <a:ext cx="7771816" cy="350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52020" y="19550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顯示</a:t>
            </a:r>
            <a:r>
              <a:rPr lang="en-US" altLang="zh-TW" b="1" dirty="0" smtClean="0">
                <a:solidFill>
                  <a:srgbClr val="FF0000"/>
                </a:solidFill>
              </a:rPr>
              <a:t>CPU</a:t>
            </a:r>
            <a:r>
              <a:rPr lang="zh-TW" altLang="en-US" b="1" dirty="0" smtClean="0">
                <a:solidFill>
                  <a:srgbClr val="FF0000"/>
                </a:solidFill>
              </a:rPr>
              <a:t>資料表的內容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9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管理頁面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47819"/>
          <a:stretch/>
        </p:blipFill>
        <p:spPr>
          <a:xfrm>
            <a:off x="235597" y="1047724"/>
            <a:ext cx="8567836" cy="260414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56176" y="1419622"/>
            <a:ext cx="648072" cy="279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139952" y="1660907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查詢商品名稱含有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3090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的商品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5776" y="1974200"/>
            <a:ext cx="3168352" cy="1533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735796" y="35392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顯示名稱含有</a:t>
            </a:r>
            <a:r>
              <a:rPr lang="en-US" altLang="zh-TW" b="1" dirty="0" smtClean="0">
                <a:solidFill>
                  <a:srgbClr val="FF0000"/>
                </a:solidFill>
              </a:rPr>
              <a:t>3090</a:t>
            </a:r>
            <a:r>
              <a:rPr lang="zh-TW" altLang="en-US" b="1" dirty="0" smtClean="0">
                <a:solidFill>
                  <a:srgbClr val="FF0000"/>
                </a:solidFill>
              </a:rPr>
              <a:t>的商品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管理頁面</a:t>
            </a:r>
            <a:r>
              <a:rPr lang="en-US" altLang="zh-TW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(</a:t>
            </a:r>
            <a:r>
              <a:rPr lang="zh-TW" altLang="en-US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修改</a:t>
            </a:r>
            <a:r>
              <a:rPr lang="en-US" altLang="zh-TW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)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0668" y="1486831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點選修改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7" y="987475"/>
            <a:ext cx="8800899" cy="5065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7666" y="1091480"/>
            <a:ext cx="489958" cy="32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4146279" y="1571998"/>
            <a:ext cx="484583" cy="495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630862" y="160875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進入以下畫面進行修改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12276" r="11718" b="26209"/>
          <a:stretch/>
        </p:blipFill>
        <p:spPr>
          <a:xfrm>
            <a:off x="1940298" y="2139702"/>
            <a:ext cx="489654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管理頁面</a:t>
            </a:r>
            <a:r>
              <a:rPr lang="en-US" altLang="zh-TW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(</a:t>
            </a:r>
            <a:r>
              <a:rPr lang="zh-TW" altLang="en-US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刪除</a:t>
            </a:r>
            <a:r>
              <a:rPr lang="en-US" altLang="zh-TW" sz="2400" dirty="0" smtClean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)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60395" y="1476369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點選刪除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7" y="987475"/>
            <a:ext cx="8800899" cy="5065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37282" y="1083004"/>
            <a:ext cx="489958" cy="32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4139952" y="1563638"/>
            <a:ext cx="641745" cy="105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781697" y="182858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刪除訊息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360" y="2859782"/>
            <a:ext cx="4292928" cy="14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商务简约工作总结汇报述职报告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包图主题2">
  <a:themeElements>
    <a:clrScheme name="自定义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3my3wi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67</Words>
  <Application>Microsoft Office PowerPoint</Application>
  <PresentationFormat>如螢幕大小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宋体</vt:lpstr>
      <vt:lpstr>字魂59号-创粗黑</vt:lpstr>
      <vt:lpstr>思源宋体 CN Light</vt:lpstr>
      <vt:lpstr>思源黑体 CN Light</vt:lpstr>
      <vt:lpstr>Arial</vt:lpstr>
      <vt:lpstr>Calibri</vt:lpstr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i2605</cp:lastModifiedBy>
  <cp:revision>230</cp:revision>
  <dcterms:created xsi:type="dcterms:W3CDTF">2016-05-27T01:37:00Z</dcterms:created>
  <dcterms:modified xsi:type="dcterms:W3CDTF">2022-10-03T05:42:57Z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KSORubyTemplateID">
    <vt:lpwstr>2</vt:lpwstr>
  </property>
</Properties>
</file>