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9153"/>
  </p:normalViewPr>
  <p:slideViewPr>
    <p:cSldViewPr snapToGrid="0" snapToObjects="1">
      <p:cViewPr varScale="1">
        <p:scale>
          <a:sx n="81" d="100"/>
          <a:sy n="81" d="100"/>
        </p:scale>
        <p:origin x="200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0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94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3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8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65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2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4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EF7F-60ED-3747-B1AF-4320BA920F5C}" type="datetimeFigureOut">
              <a:rPr kumimoji="1" lang="zh-CN" altLang="en-US" smtClean="0"/>
              <a:t>19/3/25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C84D-C2B6-B841-BAF8-022A4F814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2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7161" y="2839451"/>
            <a:ext cx="1009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请做好准备，等待扫描启动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……</a:t>
            </a:r>
            <a:endParaRPr kumimoji="1" lang="zh-CN" altLang="en-US" sz="2400" b="1" dirty="0" smtClean="0">
              <a:solidFill>
                <a:schemeClr val="bg1"/>
              </a:solidFill>
            </a:endParaRPr>
          </a:p>
          <a:p>
            <a:endParaRPr kumimoji="1" lang="zh-CN" altLang="en-US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实验中请保持注视屏幕中央的圆点，并在圆点变红时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立即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用右手食指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按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键。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LinYun</dc:creator>
  <cp:lastModifiedBy>Yun Lin</cp:lastModifiedBy>
  <cp:revision>6</cp:revision>
  <dcterms:created xsi:type="dcterms:W3CDTF">2019-02-23T07:23:03Z</dcterms:created>
  <dcterms:modified xsi:type="dcterms:W3CDTF">2019-03-25T04:29:47Z</dcterms:modified>
</cp:coreProperties>
</file>