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7" r:id="rId5"/>
    <p:sldId id="263" r:id="rId6"/>
    <p:sldId id="265" r:id="rId7"/>
  </p:sldIdLst>
  <p:sldSz cx="12188825" cy="6858000"/>
  <p:notesSz cx="6858000" cy="9144000"/>
  <p:defaultTextStyle>
    <a:defPPr rtl="0">
      <a:defRPr lang="de-D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501" autoAdjust="0"/>
  </p:normalViewPr>
  <p:slideViewPr>
    <p:cSldViewPr>
      <p:cViewPr>
        <p:scale>
          <a:sx n="100" d="100"/>
          <a:sy n="100" d="100"/>
        </p:scale>
        <p:origin x="936" y="45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7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A8C5A89-D750-4C9C-AD82-BD87E1631370}" type="datetime1">
              <a:rPr lang="de-DE" smtClean="0"/>
              <a:t>12.01.2017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729E0972-DB1D-4D71-93B8-56ECB99C47FF}" type="datetime1">
              <a:rPr lang="de-DE" smtClean="0"/>
              <a:pPr/>
              <a:t>12.01.2017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 smtClean="0"/>
              <a:t>Textmasterformat bearbeiten</a:t>
            </a:r>
          </a:p>
          <a:p>
            <a:pPr lvl="1" rtl="0"/>
            <a:r>
              <a:rPr lang="de-DE" dirty="0" smtClean="0"/>
              <a:t>Zweite Ebene</a:t>
            </a:r>
          </a:p>
          <a:p>
            <a:pPr lvl="2" rtl="0"/>
            <a:r>
              <a:rPr lang="de-DE" dirty="0" smtClean="0"/>
              <a:t>Dritte Ebene</a:t>
            </a:r>
          </a:p>
          <a:p>
            <a:pPr lvl="3" rtl="0"/>
            <a:r>
              <a:rPr lang="de-DE" dirty="0" smtClean="0"/>
              <a:t>Vierte Ebene</a:t>
            </a:r>
          </a:p>
          <a:p>
            <a:pPr lvl="4" rtl="0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58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666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Untere Linien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90488-1D2D-45FC-A42D-25F856479C81}" type="datetime1">
              <a:rPr lang="de-DE" smtClean="0"/>
              <a:pPr/>
              <a:t>12.01.2017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de-DE" smtClean="0"/>
              <a:t>Textmasterformat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E48D7D-22EE-42F4-A78D-BF51DA417E59}" type="datetime1">
              <a:rPr lang="de-DE" smtClean="0"/>
              <a:pPr/>
              <a:t>12.01.2017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 smtClean="0"/>
              <a:t>Textmasterformat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457F39-CBF0-4D6E-8223-6AABCE028B0C}" type="datetime1">
              <a:rPr lang="de-DE" smtClean="0"/>
              <a:pPr/>
              <a:t>12.01.2017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 smtClean="0"/>
              <a:t>Textmasterformat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80A33B-F0D3-4CCD-934C-3A418D338F48}" type="datetime1">
              <a:rPr lang="de-DE" smtClean="0"/>
              <a:pPr/>
              <a:t>12.01.2017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00029A-92A0-4B83-B83D-3D25E123C16B}" type="datetime1">
              <a:rPr lang="de-DE" smtClean="0"/>
              <a:pPr/>
              <a:t>12.01.2017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 smtClean="0"/>
              <a:t>Textmasterformat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 smtClean="0"/>
              <a:t>Textmasterformat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50DE14F-832E-4243-A64C-072E4112B828}" type="datetime1">
              <a:rPr lang="de-DE" smtClean="0"/>
              <a:pPr/>
              <a:t>12.01.2017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 smtClean="0"/>
              <a:t>Textmasterformat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 smtClean="0"/>
              <a:t>Textmasterformat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A0E625-2BCF-471C-BF07-3E47DAD03A33}" type="datetime1">
              <a:rPr lang="de-DE" smtClean="0"/>
              <a:pPr/>
              <a:t>12.01.2017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1F216F1-5E6C-4D1E-8B04-BA461CF83008}" type="datetime1">
              <a:rPr lang="de-DE" smtClean="0"/>
              <a:pPr/>
              <a:t>12.01.2017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8460F5-0682-4F91-B958-17F2E22238F4}" type="datetime1">
              <a:rPr lang="de-DE" smtClean="0"/>
              <a:pPr/>
              <a:t>12.01.2017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 smtClean="0"/>
              <a:t>Textmasterformat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 smtClean="0"/>
              <a:t>Textmasterformat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2E1AF8-0C97-41FF-9C69-BFEB0F5A6EF5}" type="datetime1">
              <a:rPr lang="de-DE" smtClean="0"/>
              <a:pPr/>
              <a:t>12.01.2017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 smtClean="0"/>
              <a:t>Textmasterformat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AA85DC-AC20-450F-8EFE-0D856D5BDC88}" type="datetime1">
              <a:rPr lang="de-DE" smtClean="0"/>
              <a:pPr/>
              <a:t>12.01.2017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ke Linien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de-DE" dirty="0" smtClean="0"/>
              <a:t>Textmasterformate bearbeiten</a:t>
            </a:r>
          </a:p>
          <a:p>
            <a:pPr lvl="1" rtl="0"/>
            <a:r>
              <a:rPr lang="de-DE" dirty="0" smtClean="0"/>
              <a:t>Zweite Ebene</a:t>
            </a:r>
          </a:p>
          <a:p>
            <a:pPr lvl="2" rtl="0"/>
            <a:r>
              <a:rPr lang="de-DE" dirty="0" smtClean="0"/>
              <a:t>Dritte Ebene</a:t>
            </a:r>
          </a:p>
          <a:p>
            <a:pPr lvl="3" rtl="0"/>
            <a:r>
              <a:rPr lang="de-DE" dirty="0" smtClean="0"/>
              <a:t>Vierte Ebene</a:t>
            </a:r>
          </a:p>
          <a:p>
            <a:pPr lvl="4" rtl="0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EBCA-1808-4B9E-8140-5B390D90011A}" type="datetime1">
              <a:rPr lang="de-DE" smtClean="0"/>
              <a:pPr/>
              <a:t>12.01.2017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5" y="332656"/>
            <a:ext cx="8735325" cy="2000251"/>
          </a:xfrm>
        </p:spPr>
        <p:txBody>
          <a:bodyPr rtlCol="0"/>
          <a:lstStyle/>
          <a:p>
            <a:pPr rtl="0"/>
            <a:r>
              <a:rPr lang="de-DE" dirty="0" err="1" smtClean="0"/>
              <a:t>Raspberry</a:t>
            </a:r>
            <a:r>
              <a:rPr lang="de-DE" dirty="0" smtClean="0"/>
              <a:t> Pi Webserver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1625174" y="2332907"/>
            <a:ext cx="8735325" cy="1752600"/>
          </a:xfrm>
        </p:spPr>
        <p:txBody>
          <a:bodyPr rtlCol="0"/>
          <a:lstStyle/>
          <a:p>
            <a:pPr rtl="0"/>
            <a:r>
              <a:rPr lang="de-DE" dirty="0" smtClean="0"/>
              <a:t>aus drei </a:t>
            </a:r>
            <a:r>
              <a:rPr lang="de-DE" dirty="0" err="1" smtClean="0"/>
              <a:t>Raspberries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2050" name="Picture 2" descr="Bildergebnis für Raspbian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7169">
            <a:off x="6555612" y="3098915"/>
            <a:ext cx="2595350" cy="328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1543333"/>
            <a:ext cx="4837339" cy="3298676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324" y="1268760"/>
            <a:ext cx="6583333" cy="3951426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485900" y="4958576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Version 1</a:t>
            </a:r>
            <a:endParaRPr lang="de-CH" sz="2800" dirty="0"/>
          </a:p>
        </p:txBody>
      </p:sp>
      <p:sp>
        <p:nvSpPr>
          <p:cNvPr id="5" name="Textfeld 4"/>
          <p:cNvSpPr txBox="1"/>
          <p:nvPr/>
        </p:nvSpPr>
        <p:spPr>
          <a:xfrm>
            <a:off x="7822604" y="5373216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Version 2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err="1" smtClean="0"/>
              <a:t>kOMPONENTEN</a:t>
            </a:r>
            <a:r>
              <a:rPr lang="de-DE" dirty="0" smtClean="0"/>
              <a:t> von Version 2: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 smtClean="0"/>
              <a:t>Node.js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 smtClean="0"/>
              <a:t>MySQL 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 smtClean="0"/>
              <a:t>Apache </a:t>
            </a:r>
            <a:endParaRPr lang="de-DE" dirty="0"/>
          </a:p>
        </p:txBody>
      </p:sp>
      <p:pic>
        <p:nvPicPr>
          <p:cNvPr id="2" name="Bildplatzhalter 1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6" r="12686"/>
          <a:stretch>
            <a:fillRect/>
          </a:stretch>
        </p:blipFill>
        <p:spPr/>
      </p:pic>
      <p:sp>
        <p:nvSpPr>
          <p:cNvPr id="4" name="Textfeld 3"/>
          <p:cNvSpPr txBox="1"/>
          <p:nvPr/>
        </p:nvSpPr>
        <p:spPr>
          <a:xfrm>
            <a:off x="5484971" y="6172200"/>
            <a:ext cx="4032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Beispielbild</a:t>
            </a:r>
            <a:endParaRPr lang="de-CH" sz="1100" dirty="0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8_TF02787990_TF02787990.potx" id="{4393E190-78C2-4802-8391-54969B0363A4}" vid="{EF0E7CB9-FD90-47AD-AD79-73A601F43E10}"/>
    </a:ext>
  </a:extLst>
</a:theme>
</file>

<file path=ppt/theme/theme2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Drei Schaltkreise (Breitbild)</Template>
  <TotalTime>0</TotalTime>
  <Words>21</Words>
  <Application>Microsoft Office PowerPoint</Application>
  <PresentationFormat>Benutzerdefiniert</PresentationFormat>
  <Paragraphs>11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Calibri</vt:lpstr>
      <vt:lpstr>Technologie 16:9</vt:lpstr>
      <vt:lpstr>Raspberry Pi Webserver</vt:lpstr>
      <vt:lpstr>PowerPoint-Präsentation</vt:lpstr>
      <vt:lpstr>kOMPONENTEN von Version 2:</vt:lpstr>
    </vt:vector>
  </TitlesOfParts>
  <Company>Komax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Titellayout</dc:title>
  <dc:creator>BBZW-Sursee Thalmann Lino</dc:creator>
  <cp:lastModifiedBy>BBZW-Sursee Thalmann Lino</cp:lastModifiedBy>
  <cp:revision>13</cp:revision>
  <dcterms:created xsi:type="dcterms:W3CDTF">2017-01-12T10:43:30Z</dcterms:created>
  <dcterms:modified xsi:type="dcterms:W3CDTF">2017-01-13T14:53:09Z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