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050905-4FD1-4A07-9E87-1BDD68F2F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F281C94-52B0-4900-8943-D95AC16166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B5EA86-EC18-40FF-85FA-21FE1E1DF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E5CC-B7A5-4805-AAE1-B599001656D2}" type="datetimeFigureOut">
              <a:rPr lang="zh-TW" altLang="en-US" smtClean="0"/>
              <a:t>2021/8/16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F39A65-9209-4C10-8B40-112783DAA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063640-82D0-48FA-B68B-A22F43A8A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CFA0E-BC37-4F47-AB82-4799ED4858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043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2400F6-3E69-49BC-8C7B-93EA971D7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AD7BB71-67FF-4FF5-919D-FE754B958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A1BAC3-1312-4ADA-9B0C-5C03678D7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E5CC-B7A5-4805-AAE1-B599001656D2}" type="datetimeFigureOut">
              <a:rPr lang="zh-TW" altLang="en-US" smtClean="0"/>
              <a:t>2021/8/16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F60BB3-4710-4D0E-82B3-1D5B86B3B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50BAEF-ECC3-421B-8098-691CC430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CFA0E-BC37-4F47-AB82-4799ED4858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805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C53E205-769F-4B3D-B764-F716A20A8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4930A85-9432-4026-8321-114DD1B85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95125D-57E5-4850-A49C-66107A3C8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E5CC-B7A5-4805-AAE1-B599001656D2}" type="datetimeFigureOut">
              <a:rPr lang="zh-TW" altLang="en-US" smtClean="0"/>
              <a:t>2021/8/16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C57BD5-99B3-4B99-91EF-9B9B7E30F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AA48EA-E16C-407E-9243-CB2312651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CFA0E-BC37-4F47-AB82-4799ED4858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319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0BDE9D-91AC-4F58-A8DF-91D0A747B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817C04-D630-4794-BF4F-3593DF1E9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CD2280D-62CF-4D15-868C-36F5F5A42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E5CC-B7A5-4805-AAE1-B599001656D2}" type="datetimeFigureOut">
              <a:rPr lang="zh-TW" altLang="en-US" smtClean="0"/>
              <a:t>2021/8/16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F7B3AA-27CE-40F7-8B32-8F470762A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9DB02E-28E2-4F9C-9ADE-E45D8ED9A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CFA0E-BC37-4F47-AB82-4799ED4858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420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A09CB6-9E78-426D-9F5F-9C4CF168C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E05FE17-A8D0-4E13-AB2C-A48E3D65F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B6D647-A481-460B-BC9B-C9EB09315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E5CC-B7A5-4805-AAE1-B599001656D2}" type="datetimeFigureOut">
              <a:rPr lang="zh-TW" altLang="en-US" smtClean="0"/>
              <a:t>2021/8/16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8930B4-5F1E-48EA-96BD-53C8C4626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EC781D-FEEA-4DB1-AD4C-4A3AB785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CFA0E-BC37-4F47-AB82-4799ED4858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9798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90B0C3-4656-4500-B5C1-12ACBA579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7DDB8F-1935-46CF-9AB3-2147578DC1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73E3379-2518-4557-A20D-4F33DFC53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B35738B-AABD-495C-99C2-8A1DA62BA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E5CC-B7A5-4805-AAE1-B599001656D2}" type="datetimeFigureOut">
              <a:rPr lang="zh-TW" altLang="en-US" smtClean="0"/>
              <a:t>2021/8/16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D05180-5A07-4049-95FD-7BB728BC1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774F6D5-B596-4D75-9B6C-AD5B6549C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CFA0E-BC37-4F47-AB82-4799ED4858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315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DBFE9E-9D97-4DC7-A0D0-5141294B0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A85639-20F6-4918-B92B-EF5817AD9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829BB0D-2B04-401F-A6BE-1907B0952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7FFF5F8-E145-47B7-B676-270A95FDF6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08E1995-2829-4364-B65A-BB8E5D3E1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323B0ED-6721-49DF-A4BC-BD6B19E40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E5CC-B7A5-4805-AAE1-B599001656D2}" type="datetimeFigureOut">
              <a:rPr lang="zh-TW" altLang="en-US" smtClean="0"/>
              <a:t>2021/8/16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E509478-3237-4B1E-BFF5-309F90827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FB53A71-667E-400D-BFDE-5D853D9BC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CFA0E-BC37-4F47-AB82-4799ED4858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556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54DFD8-A312-4A5C-9E59-FBE7DB505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417D9D1-A1D5-4FE8-910A-0C44594E2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E5CC-B7A5-4805-AAE1-B599001656D2}" type="datetimeFigureOut">
              <a:rPr lang="zh-TW" altLang="en-US" smtClean="0"/>
              <a:t>2021/8/16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2B6DDCD-E2DD-48B8-A5BF-3448A5D99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9CBF238-9E50-4F67-8D7D-B501FD1A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CFA0E-BC37-4F47-AB82-4799ED4858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1161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62994F2-267E-4F74-B5F0-610DE09E5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E5CC-B7A5-4805-AAE1-B599001656D2}" type="datetimeFigureOut">
              <a:rPr lang="zh-TW" altLang="en-US" smtClean="0"/>
              <a:t>2021/8/16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5B4CC54-E170-44C2-B152-E48DEE1BA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ED3BEA-7308-4D7D-90CA-DA68602C2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CFA0E-BC37-4F47-AB82-4799ED4858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212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8E9ED0-18BB-43BB-9B08-231509B37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051D6C-3426-452E-ADE8-B04DA5ED1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0BC09AF-68DE-4819-BAAD-84537FFCE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54BF9EA-0600-44A6-9062-59E4B0C4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E5CC-B7A5-4805-AAE1-B599001656D2}" type="datetimeFigureOut">
              <a:rPr lang="zh-TW" altLang="en-US" smtClean="0"/>
              <a:t>2021/8/16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82999DA-B5F6-411D-84AB-26043F92B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C2E7F9B-C49C-41BB-BCB8-6833C2DEC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CFA0E-BC37-4F47-AB82-4799ED4858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0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454F8B-2CCA-4AA9-8A4B-E19EA725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3BEDC43-2732-46E6-9A82-EA1C247A9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A83F50C-A84A-40FE-95BB-57BA7077C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87B44AA-4BF0-4CA1-B4B9-9AA750F9C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E5CC-B7A5-4805-AAE1-B599001656D2}" type="datetimeFigureOut">
              <a:rPr lang="zh-TW" altLang="en-US" smtClean="0"/>
              <a:t>2021/8/16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1006B3D-2C53-4BF2-8B1C-EFE486019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F5E85C7-A09D-422A-98C6-71EBC48E9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CFA0E-BC37-4F47-AB82-4799ED4858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2046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0358CA4-57B5-4A33-A3A6-4F7F09209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402184E-62F8-489F-9147-23D5B3C7A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BDF48F-98CD-4D61-B5FC-E440104F97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7E5CC-B7A5-4805-AAE1-B599001656D2}" type="datetimeFigureOut">
              <a:rPr lang="zh-TW" altLang="en-US" smtClean="0"/>
              <a:t>2021/8/16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87B6BD-911A-4A62-B0E7-78E829131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464E86-0974-42EA-B160-3346359E9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CFA0E-BC37-4F47-AB82-4799ED4858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221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E00B08-BCAB-4F7A-8352-442360E6D9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測是測試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7094309-9856-44E1-9A5E-1B5ECC66BC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104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測是測試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測是測試</dc:title>
  <dc:creator>聖典 林</dc:creator>
  <cp:lastModifiedBy>聖典 林</cp:lastModifiedBy>
  <cp:revision>1</cp:revision>
  <dcterms:created xsi:type="dcterms:W3CDTF">2021-08-16T12:47:19Z</dcterms:created>
  <dcterms:modified xsi:type="dcterms:W3CDTF">2021-08-16T12:47:31Z</dcterms:modified>
</cp:coreProperties>
</file>