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6" roundtripDataSignature="AMtx7mg1uAyVVVBWxUH1xEh7iYLSZwvqE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customschemas.google.com/relationships/presentationmetadata" Target="meta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de553ccf04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gde553ccf04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de553ccf04_1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gde553ccf04_1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de553ccf04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de553ccf04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de553ccf04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gde553ccf04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投影片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直排文字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直排標題及文字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物件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章節標題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兩項物件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對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只有標題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內容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圖片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2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G8l4UWvejqQ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9xLNMd-W9b4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icrosoft JhengHei"/>
              <a:buNone/>
            </a:pPr>
            <a:r>
              <a:rPr lang="zh-TW" dirty="0">
                <a:latin typeface="Microsoft JhengHei"/>
                <a:ea typeface="Microsoft JhengHei"/>
                <a:cs typeface="Microsoft JhengHei"/>
                <a:sym typeface="Microsoft JhengHei"/>
              </a:rPr>
              <a:t>嵌入式作業系統期末報告</a:t>
            </a:r>
            <a:endParaRPr dirty="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85" name="Google Shape;85;p1"/>
          <p:cNvSpPr txBox="1">
            <a:spLocks noGrp="1"/>
          </p:cNvSpPr>
          <p:nvPr>
            <p:ph type="subTitle" idx="1"/>
          </p:nvPr>
        </p:nvSpPr>
        <p:spPr>
          <a:xfrm>
            <a:off x="1973179" y="4701675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第六組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lvl="0" indent="0" algn="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李權哲、廖博弘、邱士維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lvl="0" indent="0" algn="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日期：110/06/04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4" name="Google Shape;84;p1"/>
          <p:cNvSpPr txBox="1">
            <a:spLocks/>
          </p:cNvSpPr>
          <p:nvPr/>
        </p:nvSpPr>
        <p:spPr>
          <a:xfrm>
            <a:off x="4626219" y="3509963"/>
            <a:ext cx="2939562" cy="567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Font typeface="Microsoft JhengHei"/>
              <a:buNone/>
            </a:pPr>
            <a:r>
              <a:rPr lang="zh-TW" altLang="en-US" sz="2800" dirty="0" smtClean="0">
                <a:latin typeface="Microsoft JhengHei"/>
                <a:ea typeface="Microsoft JhengHei"/>
                <a:cs typeface="Microsoft JhengHei"/>
                <a:sym typeface="Microsoft JhengHei"/>
              </a:rPr>
              <a:t>激鬥貪吃蛇</a:t>
            </a:r>
            <a:endParaRPr lang="zh-TW" altLang="en-US" sz="2800" dirty="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de553ccf04_0_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icrosoft JhengHei"/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demo影片-雙人對戰版貪吃蛇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3" name="矩形 2">
            <a:hlinkClick r:id="rId3"/>
          </p:cNvPr>
          <p:cNvSpPr/>
          <p:nvPr/>
        </p:nvSpPr>
        <p:spPr>
          <a:xfrm>
            <a:off x="3925373" y="3688350"/>
            <a:ext cx="43412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dirty="0"/>
              <a:t>https://youtu.be/G8l4UWvejqQ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0"/>
          <p:cNvSpPr txBox="1"/>
          <p:nvPr/>
        </p:nvSpPr>
        <p:spPr>
          <a:xfrm>
            <a:off x="617100" y="2441300"/>
            <a:ext cx="109578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6000">
                <a:latin typeface="Microsoft JhengHei"/>
                <a:ea typeface="Microsoft JhengHei"/>
                <a:cs typeface="Microsoft JhengHei"/>
                <a:sym typeface="Microsoft JhengHei"/>
              </a:rPr>
              <a:t>Thank you for your listening！</a:t>
            </a:r>
            <a:endParaRPr sz="60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icrosoft JhengHei"/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目錄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91" name="Google Shape;91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功能說明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228600" lvl="0" indent="-1651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Microsoft JhengHei"/>
              <a:buChar char="•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系統設計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685800" lvl="1" indent="-228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Microsoft JhengHei"/>
              <a:buChar char="•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程式碼說明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685800" lvl="1" indent="-228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Microsoft JhengHei"/>
              <a:buChar char="•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遇到的困難與解決方法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2286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icrosoft JhengHei"/>
              <a:buChar char="•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分工與demo影片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icrosoft JhengHei"/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功能說明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97" name="Google Shape;97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457200" lvl="0" indent="-334327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ct val="64285"/>
              <a:buFont typeface="Microsoft JhengHei"/>
              <a:buChar char="•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此專題在PXA270上實現經典的貪吃蛇遊戲，利用PXA上的LCD當作遊戲顯示輸出，並用按鍵陣列當作控制輸入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lvl="0" indent="-33432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64285"/>
              <a:buFont typeface="Microsoft JhengHei"/>
              <a:buChar char="•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遊戲有分單人模式與雙人模式，在單人模式下畫面最上方會顯示遊戲時間與目前蛇的長度(分數)，並會隨機生成食物，當蛇的長度為3的倍數時，移動速度會加快提升難度，並在遊戲結束後將分數計入排行榜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lvl="0" indent="-33432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64285"/>
              <a:buFont typeface="Microsoft JhengHei"/>
              <a:buChar char="•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可以使用另一台PXA玩雙人模式，兩隻蛇要搶奪食物，當遊戲結束時會判斷誰的長度長決定由誰勝出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icrosoft JhengHei"/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系統設計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03" name="Google Shape;103;p5"/>
          <p:cNvSpPr txBox="1"/>
          <p:nvPr/>
        </p:nvSpPr>
        <p:spPr>
          <a:xfrm>
            <a:off x="838200" y="1513250"/>
            <a:ext cx="35835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latin typeface="Microsoft JhengHei"/>
                <a:ea typeface="Microsoft JhengHei"/>
                <a:cs typeface="Microsoft JhengHei"/>
                <a:sym typeface="Microsoft JhengHei"/>
              </a:rPr>
              <a:t>程式碼說明 - 單人模式</a:t>
            </a:r>
            <a:endParaRPr sz="20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04" name="Google Shape;104;p5"/>
          <p:cNvSpPr txBox="1"/>
          <p:nvPr/>
        </p:nvSpPr>
        <p:spPr>
          <a:xfrm>
            <a:off x="9797700" y="5505725"/>
            <a:ext cx="15561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Calibri"/>
                <a:ea typeface="Calibri"/>
                <a:cs typeface="Calibri"/>
                <a:sym typeface="Calibri"/>
              </a:rPr>
              <a:t>遊戲結束條件：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Calibri"/>
                <a:ea typeface="Calibri"/>
                <a:cs typeface="Calibri"/>
                <a:sym typeface="Calibri"/>
              </a:rPr>
              <a:t>1. 撞到牆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Calibri"/>
                <a:ea typeface="Calibri"/>
                <a:cs typeface="Calibri"/>
                <a:sym typeface="Calibri"/>
              </a:rPr>
              <a:t>2. 吃到自己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5" name="Google Shape;105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0950" y="2099050"/>
            <a:ext cx="7776755" cy="4547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de553ccf04_1_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icrosoft JhengHei"/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系統設計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11" name="Google Shape;111;gde553ccf04_1_9"/>
          <p:cNvSpPr txBox="1"/>
          <p:nvPr/>
        </p:nvSpPr>
        <p:spPr>
          <a:xfrm>
            <a:off x="838200" y="1513250"/>
            <a:ext cx="35835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latin typeface="Microsoft JhengHei"/>
                <a:ea typeface="Microsoft JhengHei"/>
                <a:cs typeface="Microsoft JhengHei"/>
                <a:sym typeface="Microsoft JhengHei"/>
              </a:rPr>
              <a:t>程式碼說明 - 雙人模式</a:t>
            </a:r>
            <a:endParaRPr sz="20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12" name="Google Shape;112;gde553ccf04_1_9"/>
          <p:cNvSpPr txBox="1"/>
          <p:nvPr/>
        </p:nvSpPr>
        <p:spPr>
          <a:xfrm>
            <a:off x="9797700" y="5505725"/>
            <a:ext cx="15561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Calibri"/>
                <a:ea typeface="Calibri"/>
                <a:cs typeface="Calibri"/>
                <a:sym typeface="Calibri"/>
              </a:rPr>
              <a:t>遊戲結束條件：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Calibri"/>
                <a:ea typeface="Calibri"/>
                <a:cs typeface="Calibri"/>
                <a:sym typeface="Calibri"/>
              </a:rPr>
              <a:t>1. 撞到牆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Calibri"/>
                <a:ea typeface="Calibri"/>
                <a:cs typeface="Calibri"/>
                <a:sym typeface="Calibri"/>
              </a:rPr>
              <a:t>2. 吃到自己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Calibri"/>
                <a:ea typeface="Calibri"/>
                <a:cs typeface="Calibri"/>
                <a:sym typeface="Calibri"/>
              </a:rPr>
              <a:t>3. 兩蛇互咬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3" name="Google Shape;113;gde553ccf04_1_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7138" y="1843225"/>
            <a:ext cx="4957716" cy="4862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de553ccf04_0_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icrosoft JhengHei"/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系統設計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19" name="Google Shape;119;gde553ccf04_0_1"/>
          <p:cNvSpPr txBox="1"/>
          <p:nvPr/>
        </p:nvSpPr>
        <p:spPr>
          <a:xfrm>
            <a:off x="838200" y="1513250"/>
            <a:ext cx="35835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latin typeface="Microsoft JhengHei"/>
                <a:ea typeface="Microsoft JhengHei"/>
                <a:cs typeface="Microsoft JhengHei"/>
                <a:sym typeface="Microsoft JhengHei"/>
              </a:rPr>
              <a:t>程式碼說明 - 排行榜</a:t>
            </a:r>
            <a:endParaRPr sz="20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120" name="Google Shape;120;gde553ccf04_0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5863" y="2249450"/>
            <a:ext cx="9720276" cy="1277303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gde553ccf04_0_1"/>
          <p:cNvSpPr txBox="1"/>
          <p:nvPr/>
        </p:nvSpPr>
        <p:spPr>
          <a:xfrm>
            <a:off x="838200" y="4118875"/>
            <a:ext cx="7350000" cy="150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65125" algn="l" rtl="0">
              <a:spcBef>
                <a:spcPts val="0"/>
              </a:spcBef>
              <a:spcAft>
                <a:spcPts val="0"/>
              </a:spcAft>
              <a:buSzPts val="2150"/>
              <a:buFont typeface="Microsoft JhengHei"/>
              <a:buChar char="●"/>
            </a:pPr>
            <a:r>
              <a:rPr lang="zh-TW" sz="2150">
                <a:latin typeface="Microsoft JhengHei"/>
                <a:ea typeface="Microsoft JhengHei"/>
                <a:cs typeface="Microsoft JhengHei"/>
                <a:sym typeface="Microsoft JhengHei"/>
              </a:rPr>
              <a:t>畫面顯示的部分會依排名顯示，總共會排出10名玩家，第11名為被踢出排行榜的玩家</a:t>
            </a:r>
            <a:endParaRPr sz="215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5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lvl="0" indent="-365125" algn="l" rtl="0">
              <a:spcBef>
                <a:spcPts val="0"/>
              </a:spcBef>
              <a:spcAft>
                <a:spcPts val="0"/>
              </a:spcAft>
              <a:buSzPts val="2150"/>
              <a:buFont typeface="Microsoft JhengHei"/>
              <a:buChar char="●"/>
            </a:pPr>
            <a:r>
              <a:rPr lang="zh-TW" sz="2150">
                <a:latin typeface="Microsoft JhengHei"/>
                <a:ea typeface="Microsoft JhengHei"/>
                <a:cs typeface="Microsoft JhengHei"/>
                <a:sym typeface="Microsoft JhengHei"/>
              </a:rPr>
              <a:t>每列分別會記錄名次、分數及玩家名字</a:t>
            </a:r>
            <a:endParaRPr sz="215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122" name="Google Shape;122;gde553ccf04_0_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5400000">
            <a:off x="8583351" y="3358300"/>
            <a:ext cx="2829949" cy="3773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icrosoft JhengHei"/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遇到的困難與解決方法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28" name="Google Shape;128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7500" lnSpcReduction="20000"/>
          </a:bodyPr>
          <a:lstStyle/>
          <a:p>
            <a:pPr marL="228600" lvl="0" indent="-211455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ct val="64285"/>
              <a:buFont typeface="Microsoft JhengHei"/>
              <a:buChar char="●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單人模式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685800" lvl="1" indent="-211455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ct val="75000"/>
              <a:buFont typeface="Microsoft JhengHei"/>
              <a:buChar char="○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困難：對不定長度的蛇，記憶體分配與資料儲存方式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685800" lvl="1" indent="-211455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ct val="75000"/>
              <a:buFont typeface="Microsoft JhengHei"/>
              <a:buChar char="○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解決方式：使用Linked List動態分配蛇每一個節點的記憶體與儲存座標，並顯示在LCD上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228600" lvl="0" indent="-21145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64285"/>
              <a:buFont typeface="Microsoft JhengHei"/>
              <a:buChar char="●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雙人模式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685800" lvl="1" indent="-211455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ct val="75000"/>
              <a:buFont typeface="Microsoft JhengHei"/>
              <a:buChar char="○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困難：兩台PXA畫面會有不同步的問題，可能會有一邊遊戲結束了，另一邊卻還沒發生遊戲結束條件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685800" lvl="1" indent="-211455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ct val="75000"/>
              <a:buFont typeface="Microsoft JhengHei"/>
              <a:buChar char="○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解決方式：讓Server在每次timer觸發時發送更新指令到Client，Client收到後會post一個Binary semaphore讓畫面更新的thread執行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icrosoft JhengHei"/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分工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34" name="Google Shape;134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zh-TW"/>
              <a:t>李權哲：雙人對戰版貪吃蛇</a:t>
            </a:r>
            <a:endParaRPr/>
          </a:p>
          <a:p>
            <a:pPr marL="228600" lvl="0" indent="-228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zh-TW"/>
              <a:t>廖博弘：單機版貪吃蛇</a:t>
            </a:r>
            <a:endParaRPr/>
          </a:p>
          <a:p>
            <a:pPr marL="228600" lvl="0" indent="-228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zh-TW"/>
              <a:t>邱士維： 排行榜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de553ccf04_0_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icrosoft JhengHei"/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demo影片-單機版貪吃蛇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3" name="矩形 2">
            <a:hlinkClick r:id="rId3"/>
          </p:cNvPr>
          <p:cNvSpPr/>
          <p:nvPr/>
        </p:nvSpPr>
        <p:spPr>
          <a:xfrm>
            <a:off x="3525424" y="3442166"/>
            <a:ext cx="514115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800" dirty="0"/>
              <a:t>https://youtu.be/9xLNMd-W9b4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524</Words>
  <Application>Microsoft Office PowerPoint</Application>
  <PresentationFormat>寬螢幕</PresentationFormat>
  <Paragraphs>47</Paragraphs>
  <Slides>11</Slides>
  <Notes>11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5" baseType="lpstr">
      <vt:lpstr>Microsoft JhengHei</vt:lpstr>
      <vt:lpstr>Arial</vt:lpstr>
      <vt:lpstr>Calibri</vt:lpstr>
      <vt:lpstr>Office 佈景主題</vt:lpstr>
      <vt:lpstr>嵌入式作業系統期末報告</vt:lpstr>
      <vt:lpstr>目錄</vt:lpstr>
      <vt:lpstr>功能說明</vt:lpstr>
      <vt:lpstr>系統設計</vt:lpstr>
      <vt:lpstr>系統設計</vt:lpstr>
      <vt:lpstr>系統設計</vt:lpstr>
      <vt:lpstr>遇到的困難與解決方法</vt:lpstr>
      <vt:lpstr>分工</vt:lpstr>
      <vt:lpstr>demo影片-單機版貪吃蛇</vt:lpstr>
      <vt:lpstr>demo影片-雙人對戰版貪吃蛇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嵌入式作業系統期末報告</dc:title>
  <dc:creator>士維 邱</dc:creator>
  <cp:lastModifiedBy>USER</cp:lastModifiedBy>
  <cp:revision>4</cp:revision>
  <dcterms:created xsi:type="dcterms:W3CDTF">2021-05-20T10:16:32Z</dcterms:created>
  <dcterms:modified xsi:type="dcterms:W3CDTF">2021-06-03T05:47:52Z</dcterms:modified>
</cp:coreProperties>
</file>