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Light"/>
          <a:ea typeface="Avenir Light"/>
          <a:cs typeface="Avenir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E7"/>
          </a:solidFill>
        </a:fill>
      </a:tcStyle>
    </a:wholeTbl>
    <a:band2H>
      <a:tcTxStyle b="def" i="def"/>
      <a:tcStyle>
        <a:tcBdr/>
        <a:fill>
          <a:solidFill>
            <a:srgbClr val="E7EAF3"/>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venir Light"/>
          <a:ea typeface="Avenir Light"/>
          <a:cs typeface="Avenir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ACA"/>
          </a:solidFill>
        </a:fill>
      </a:tcStyle>
    </a:wholeTbl>
    <a:band2H>
      <a:tcTxStyle b="def" i="def"/>
      <a:tcStyle>
        <a:tcBdr/>
        <a:fill>
          <a:solidFill>
            <a:srgbClr val="E8EDE7"/>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venir Light"/>
          <a:ea typeface="Avenir Light"/>
          <a:cs typeface="Avenir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CE9"/>
          </a:solidFill>
        </a:fill>
      </a:tcStyle>
    </a:wholeTbl>
    <a:band2H>
      <a:tcTxStyle b="def" i="def"/>
      <a:tcStyle>
        <a:tcBdr/>
        <a:fill>
          <a:solidFill>
            <a:srgbClr val="F2E7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venir Light"/>
          <a:ea typeface="Avenir Light"/>
          <a:cs typeface="Avenir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venir Light"/>
          <a:ea typeface="Avenir Light"/>
          <a:cs typeface="Avenir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venir Light"/>
          <a:ea typeface="Avenir Light"/>
          <a:cs typeface="Avenir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p:nvPr>
            <p:ph type="sldImg"/>
          </p:nvPr>
        </p:nvSpPr>
        <p:spPr>
          <a:xfrm>
            <a:off x="1143000" y="685800"/>
            <a:ext cx="4572000" cy="3429000"/>
          </a:xfrm>
          <a:prstGeom prst="rect">
            <a:avLst/>
          </a:prstGeom>
        </p:spPr>
        <p:txBody>
          <a:bodyPr/>
          <a:lstStyle/>
          <a:p>
            <a:pPr/>
          </a:p>
        </p:txBody>
      </p:sp>
      <p:sp>
        <p:nvSpPr>
          <p:cNvPr id="137" name="Shape 13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660400" y="4292600"/>
            <a:ext cx="11684000" cy="2222500"/>
          </a:xfrm>
          <a:prstGeom prst="rect">
            <a:avLst/>
          </a:prstGeom>
        </p:spPr>
        <p:txBody>
          <a:bodyPr/>
          <a:lstStyle>
            <a:lvl1pPr>
              <a:defRPr spc="992" sz="6200"/>
            </a:lvl1pPr>
          </a:lstStyle>
          <a:p>
            <a:pPr/>
            <a:r>
              <a:t>Title Text</a:t>
            </a:r>
          </a:p>
        </p:txBody>
      </p:sp>
      <p:sp>
        <p:nvSpPr>
          <p:cNvPr id="12" name="Body Level One…"/>
          <p:cNvSpPr/>
          <p:nvPr>
            <p:ph type="body" sz="quarter" idx="1"/>
          </p:nvPr>
        </p:nvSpPr>
        <p:spPr>
          <a:xfrm>
            <a:off x="660400" y="3416300"/>
            <a:ext cx="11684000" cy="889000"/>
          </a:xfrm>
          <a:prstGeom prst="rect">
            <a:avLst/>
          </a:prstGeom>
        </p:spPr>
        <p:txBody>
          <a:bodyPr anchor="b"/>
          <a:lstStyle>
            <a:lvl1pPr marL="0" indent="0">
              <a:spcBef>
                <a:spcPts val="0"/>
              </a:spcBef>
              <a:buClrTx/>
              <a:buSzTx/>
              <a:buNone/>
              <a:defRPr cap="all" spc="384" sz="2400">
                <a:solidFill>
                  <a:srgbClr val="55D8FF"/>
                </a:solidFill>
                <a:latin typeface="Avenir Book"/>
                <a:ea typeface="Avenir Book"/>
                <a:cs typeface="Avenir Book"/>
                <a:sym typeface="Avenir Book"/>
              </a:defRPr>
            </a:lvl1pPr>
            <a:lvl2pPr marL="0" indent="0">
              <a:spcBef>
                <a:spcPts val="0"/>
              </a:spcBef>
              <a:buClrTx/>
              <a:buSzTx/>
              <a:buNone/>
              <a:defRPr cap="all" spc="384" sz="2400">
                <a:solidFill>
                  <a:srgbClr val="55D8FF"/>
                </a:solidFill>
                <a:latin typeface="Avenir Book"/>
                <a:ea typeface="Avenir Book"/>
                <a:cs typeface="Avenir Book"/>
                <a:sym typeface="Avenir Book"/>
              </a:defRPr>
            </a:lvl2pPr>
            <a:lvl3pPr marL="0" indent="0">
              <a:spcBef>
                <a:spcPts val="0"/>
              </a:spcBef>
              <a:buClrTx/>
              <a:buSzTx/>
              <a:buNone/>
              <a:defRPr cap="all" spc="384" sz="2400">
                <a:solidFill>
                  <a:srgbClr val="55D8FF"/>
                </a:solidFill>
                <a:latin typeface="Avenir Book"/>
                <a:ea typeface="Avenir Book"/>
                <a:cs typeface="Avenir Book"/>
                <a:sym typeface="Avenir Book"/>
              </a:defRPr>
            </a:lvl3pPr>
            <a:lvl4pPr marL="0" indent="0">
              <a:spcBef>
                <a:spcPts val="0"/>
              </a:spcBef>
              <a:buClrTx/>
              <a:buSzTx/>
              <a:buNone/>
              <a:defRPr cap="all" spc="384" sz="2400">
                <a:solidFill>
                  <a:srgbClr val="55D8FF"/>
                </a:solidFill>
                <a:latin typeface="Avenir Book"/>
                <a:ea typeface="Avenir Book"/>
                <a:cs typeface="Avenir Book"/>
                <a:sym typeface="Avenir Book"/>
              </a:defRPr>
            </a:lvl4pPr>
            <a:lvl5pPr marL="0" indent="0">
              <a:spcBef>
                <a:spcPts val="0"/>
              </a:spcBef>
              <a:buClrTx/>
              <a:buSzTx/>
              <a:buNone/>
              <a:defRPr cap="all" spc="384" sz="2400">
                <a:solidFill>
                  <a:srgbClr val="55D8FF"/>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3" name="Image"/>
          <p:cNvSpPr/>
          <p:nvPr>
            <p:ph type="pic" sz="half" idx="13"/>
          </p:nvPr>
        </p:nvSpPr>
        <p:spPr>
          <a:xfrm>
            <a:off x="6502400" y="4879052"/>
            <a:ext cx="6502400" cy="4876802"/>
          </a:xfrm>
          <a:prstGeom prst="rect">
            <a:avLst/>
          </a:prstGeom>
        </p:spPr>
        <p:txBody>
          <a:bodyPr lIns="91439" tIns="45719" rIns="91439" bIns="45719" anchor="t">
            <a:noAutofit/>
          </a:bodyPr>
          <a:lstStyle/>
          <a:p>
            <a:pPr/>
          </a:p>
        </p:txBody>
      </p:sp>
      <p:sp>
        <p:nvSpPr>
          <p:cNvPr id="94" name="Image"/>
          <p:cNvSpPr/>
          <p:nvPr>
            <p:ph type="pic" sz="half" idx="14"/>
          </p:nvPr>
        </p:nvSpPr>
        <p:spPr>
          <a:xfrm>
            <a:off x="6502400" y="0"/>
            <a:ext cx="6502400" cy="4876800"/>
          </a:xfrm>
          <a:prstGeom prst="rect">
            <a:avLst/>
          </a:prstGeom>
        </p:spPr>
        <p:txBody>
          <a:bodyPr lIns="91439" tIns="45719" rIns="91439" bIns="45719" anchor="t">
            <a:noAutofit/>
          </a:bodyPr>
          <a:lstStyle/>
          <a:p>
            <a:pPr/>
          </a:p>
        </p:txBody>
      </p:sp>
      <p:sp>
        <p:nvSpPr>
          <p:cNvPr id="95" name="Image"/>
          <p:cNvSpPr/>
          <p:nvPr>
            <p:ph type="pic" idx="15"/>
          </p:nvPr>
        </p:nvSpPr>
        <p:spPr>
          <a:xfrm>
            <a:off x="0" y="0"/>
            <a:ext cx="6502400" cy="9753600"/>
          </a:xfrm>
          <a:prstGeom prst="rect">
            <a:avLst/>
          </a:prstGeom>
        </p:spPr>
        <p:txBody>
          <a:bodyPr lIns="91439" tIns="45719" rIns="91439" bIns="45719" anchor="t">
            <a:noAutofit/>
          </a:bodyPr>
          <a:lstStyle/>
          <a:p>
            <a:pPr/>
          </a:p>
        </p:txBody>
      </p:sp>
      <p:sp>
        <p:nvSpPr>
          <p:cNvPr id="9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3" name="Body Level One…"/>
          <p:cNvSpPr/>
          <p:nvPr>
            <p:ph type="body" sz="quarter" idx="1"/>
          </p:nvPr>
        </p:nvSpPr>
        <p:spPr>
          <a:xfrm>
            <a:off x="1270000" y="6362700"/>
            <a:ext cx="10464800" cy="520700"/>
          </a:xfrm>
          <a:prstGeom prst="rect">
            <a:avLst/>
          </a:prstGeom>
        </p:spPr>
        <p:txBody>
          <a:bodyPr/>
          <a:lstStyle>
            <a:lvl1pPr marL="0" indent="0" algn="ctr">
              <a:spcBef>
                <a:spcPts val="0"/>
              </a:spcBef>
              <a:buClrTx/>
              <a:buSzTx/>
              <a:buNone/>
              <a:defRPr cap="all" spc="384" sz="2400">
                <a:solidFill>
                  <a:srgbClr val="55D8FF"/>
                </a:solidFill>
              </a:defRPr>
            </a:lvl1pPr>
            <a:lvl2pPr marL="783166" indent="-313266" algn="ctr">
              <a:spcBef>
                <a:spcPts val="0"/>
              </a:spcBef>
              <a:buClrTx/>
              <a:defRPr cap="all" spc="384" sz="2400">
                <a:solidFill>
                  <a:srgbClr val="55D8FF"/>
                </a:solidFill>
              </a:defRPr>
            </a:lvl2pPr>
            <a:lvl3pPr marL="1253066" indent="-313266" algn="ctr">
              <a:spcBef>
                <a:spcPts val="0"/>
              </a:spcBef>
              <a:buClrTx/>
              <a:defRPr cap="all" spc="384" sz="2400">
                <a:solidFill>
                  <a:srgbClr val="55D8FF"/>
                </a:solidFill>
              </a:defRPr>
            </a:lvl3pPr>
            <a:lvl4pPr marL="1722966" indent="-313266" algn="ctr">
              <a:spcBef>
                <a:spcPts val="0"/>
              </a:spcBef>
              <a:buClrTx/>
              <a:defRPr cap="all" spc="384" sz="2400">
                <a:solidFill>
                  <a:srgbClr val="55D8FF"/>
                </a:solidFill>
              </a:defRPr>
            </a:lvl4pPr>
            <a:lvl5pPr marL="2192866" indent="-313266" algn="ctr">
              <a:spcBef>
                <a:spcPts val="0"/>
              </a:spcBef>
              <a:buClrTx/>
              <a:defRPr cap="all" spc="384" sz="2400">
                <a:solidFill>
                  <a:srgbClr val="55D8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4" name="“Type a quote here.”"/>
          <p:cNvSpPr/>
          <p:nvPr>
            <p:ph type="body" sz="quarter" idx="13"/>
          </p:nvPr>
        </p:nvSpPr>
        <p:spPr>
          <a:xfrm>
            <a:off x="1270000" y="4248150"/>
            <a:ext cx="10464800" cy="723900"/>
          </a:xfrm>
          <a:prstGeom prst="rect">
            <a:avLst/>
          </a:prstGeom>
        </p:spPr>
        <p:txBody>
          <a:bodyPr/>
          <a:lstStyle/>
          <a:p>
            <a:pPr marL="0" indent="0" algn="ctr">
              <a:spcBef>
                <a:spcPts val="0"/>
              </a:spcBef>
              <a:buClrTx/>
              <a:buSzTx/>
              <a:buNone/>
            </a:pPr>
          </a:p>
        </p:txBody>
      </p:sp>
      <p:sp>
        <p:nvSpPr>
          <p:cNvPr id="10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hoto">
    <p:spTree>
      <p:nvGrpSpPr>
        <p:cNvPr id="1" name=""/>
        <p:cNvGrpSpPr/>
        <p:nvPr/>
      </p:nvGrpSpPr>
      <p:grpSpPr>
        <a:xfrm>
          <a:off x="0" y="0"/>
          <a:ext cx="0" cy="0"/>
          <a:chOff x="0" y="0"/>
          <a:chExt cx="0" cy="0"/>
        </a:xfrm>
      </p:grpSpPr>
      <p:sp>
        <p:nvSpPr>
          <p:cNvPr id="112" name="Body Level One…"/>
          <p:cNvSpPr/>
          <p:nvPr>
            <p:ph type="body" sz="quarter" idx="1"/>
          </p:nvPr>
        </p:nvSpPr>
        <p:spPr>
          <a:xfrm>
            <a:off x="1270000" y="2959100"/>
            <a:ext cx="10464800" cy="520700"/>
          </a:xfrm>
          <a:prstGeom prst="rect">
            <a:avLst/>
          </a:prstGeom>
        </p:spPr>
        <p:txBody>
          <a:bodyPr anchor="t"/>
          <a:lstStyle>
            <a:lvl1pPr marL="0" indent="0" algn="ctr">
              <a:spcBef>
                <a:spcPts val="0"/>
              </a:spcBef>
              <a:buClrTx/>
              <a:buSzTx/>
              <a:buNone/>
              <a:defRPr cap="all" spc="384" sz="2400">
                <a:solidFill>
                  <a:srgbClr val="55D8FF"/>
                </a:solidFill>
              </a:defRPr>
            </a:lvl1pPr>
            <a:lvl2pPr marL="783166" indent="-313266" algn="ctr">
              <a:spcBef>
                <a:spcPts val="0"/>
              </a:spcBef>
              <a:buClrTx/>
              <a:defRPr cap="all" spc="384" sz="2400">
                <a:solidFill>
                  <a:srgbClr val="55D8FF"/>
                </a:solidFill>
              </a:defRPr>
            </a:lvl2pPr>
            <a:lvl3pPr marL="1253066" indent="-313266" algn="ctr">
              <a:spcBef>
                <a:spcPts val="0"/>
              </a:spcBef>
              <a:buClrTx/>
              <a:defRPr cap="all" spc="384" sz="2400">
                <a:solidFill>
                  <a:srgbClr val="55D8FF"/>
                </a:solidFill>
              </a:defRPr>
            </a:lvl3pPr>
            <a:lvl4pPr marL="1722966" indent="-313266" algn="ctr">
              <a:spcBef>
                <a:spcPts val="0"/>
              </a:spcBef>
              <a:buClrTx/>
              <a:defRPr cap="all" spc="384" sz="2400">
                <a:solidFill>
                  <a:srgbClr val="55D8FF"/>
                </a:solidFill>
              </a:defRPr>
            </a:lvl4pPr>
            <a:lvl5pPr marL="2192866" indent="-313266" algn="ctr">
              <a:spcBef>
                <a:spcPts val="0"/>
              </a:spcBef>
              <a:buClrTx/>
              <a:defRPr cap="all" spc="384" sz="2400">
                <a:solidFill>
                  <a:srgbClr val="55D8FF"/>
                </a:solidFill>
              </a:defRPr>
            </a:lvl5pPr>
          </a:lstStyle>
          <a:p>
            <a:pPr/>
            <a:r>
              <a:t>Body Level One</a:t>
            </a:r>
          </a:p>
          <a:p>
            <a:pPr lvl="1"/>
            <a:r>
              <a:t>Body Level Two</a:t>
            </a:r>
          </a:p>
          <a:p>
            <a:pPr lvl="2"/>
            <a:r>
              <a:t>Body Level Three</a:t>
            </a:r>
          </a:p>
          <a:p>
            <a:pPr lvl="3"/>
            <a:r>
              <a:t>Body Level Four</a:t>
            </a:r>
          </a:p>
          <a:p>
            <a:pPr lvl="4"/>
            <a:r>
              <a:t>Body Level Five</a:t>
            </a:r>
          </a:p>
        </p:txBody>
      </p:sp>
      <p:sp>
        <p:nvSpPr>
          <p:cNvPr id="113" name="“Type a quote here.”"/>
          <p:cNvSpPr/>
          <p:nvPr>
            <p:ph type="body" sz="quarter" idx="13"/>
          </p:nvPr>
        </p:nvSpPr>
        <p:spPr>
          <a:xfrm>
            <a:off x="1270000" y="1346200"/>
            <a:ext cx="10464800" cy="723900"/>
          </a:xfrm>
          <a:prstGeom prst="rect">
            <a:avLst/>
          </a:prstGeom>
        </p:spPr>
        <p:txBody>
          <a:bodyPr/>
          <a:lstStyle/>
          <a:p>
            <a:pPr marL="0" indent="0" algn="ctr">
              <a:spcBef>
                <a:spcPts val="0"/>
              </a:spcBef>
              <a:buClrTx/>
              <a:buSzTx/>
              <a:buNone/>
            </a:pPr>
          </a:p>
        </p:txBody>
      </p:sp>
      <p:sp>
        <p:nvSpPr>
          <p:cNvPr id="114" name="Image"/>
          <p:cNvSpPr/>
          <p:nvPr>
            <p:ph type="pic" idx="14"/>
          </p:nvPr>
        </p:nvSpPr>
        <p:spPr>
          <a:xfrm>
            <a:off x="-19050" y="3613150"/>
            <a:ext cx="13004800" cy="6134100"/>
          </a:xfrm>
          <a:prstGeom prst="rect">
            <a:avLst/>
          </a:prstGeom>
        </p:spPr>
        <p:txBody>
          <a:bodyPr lIns="91439" tIns="45719" rIns="91439" bIns="45719" anchor="t">
            <a:noAutofit/>
          </a:bodyPr>
          <a:lstStyle/>
          <a:p>
            <a:pPr/>
          </a:p>
        </p:txBody>
      </p:sp>
      <p:sp>
        <p:nvSpPr>
          <p:cNvPr id="11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2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3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1" name="Title Text"/>
          <p:cNvSpPr/>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22" name="Body Level One…"/>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Alt">
    <p:spTree>
      <p:nvGrpSpPr>
        <p:cNvPr id="1" name=""/>
        <p:cNvGrpSpPr/>
        <p:nvPr/>
      </p:nvGrpSpPr>
      <p:grpSpPr>
        <a:xfrm>
          <a:off x="0" y="0"/>
          <a:ext cx="0" cy="0"/>
          <a:chOff x="0" y="0"/>
          <a:chExt cx="0" cy="0"/>
        </a:xfrm>
      </p:grpSpPr>
      <p:sp>
        <p:nvSpPr>
          <p:cNvPr id="30" name="Image"/>
          <p:cNvSpPr/>
          <p:nvPr>
            <p:ph type="pic" idx="13"/>
          </p:nvPr>
        </p:nvSpPr>
        <p:spPr>
          <a:xfrm>
            <a:off x="0" y="2717800"/>
            <a:ext cx="13004800" cy="7035800"/>
          </a:xfrm>
          <a:prstGeom prst="rect">
            <a:avLst/>
          </a:prstGeom>
        </p:spPr>
        <p:txBody>
          <a:bodyPr lIns="91439" tIns="45719" rIns="91439" bIns="45719" anchor="t">
            <a:noAutofit/>
          </a:bodyPr>
          <a:lstStyle/>
          <a:p>
            <a:pPr/>
          </a:p>
        </p:txBody>
      </p:sp>
      <p:sp>
        <p:nvSpPr>
          <p:cNvPr id="31" name="Title Text"/>
          <p:cNvSpPr/>
          <p:nvPr>
            <p:ph type="title"/>
          </p:nvPr>
        </p:nvSpPr>
        <p:spPr>
          <a:xfrm>
            <a:off x="660400" y="1003300"/>
            <a:ext cx="11684000" cy="1460500"/>
          </a:xfrm>
          <a:prstGeom prst="rect">
            <a:avLst/>
          </a:prstGeom>
        </p:spPr>
        <p:txBody>
          <a:bodyPr/>
          <a:lstStyle>
            <a:lvl1pPr>
              <a:defRPr spc="992" sz="6200"/>
            </a:lvl1pPr>
          </a:lstStyle>
          <a:p>
            <a:pPr/>
            <a:r>
              <a:t>Title Text</a:t>
            </a:r>
          </a:p>
        </p:txBody>
      </p:sp>
      <p:sp>
        <p:nvSpPr>
          <p:cNvPr id="32" name="Body Level One…"/>
          <p:cNvSpPr/>
          <p:nvPr>
            <p:ph type="body" sz="quarter" idx="1"/>
          </p:nvPr>
        </p:nvSpPr>
        <p:spPr>
          <a:xfrm>
            <a:off x="660400" y="508000"/>
            <a:ext cx="11684000" cy="508000"/>
          </a:xfrm>
          <a:prstGeom prst="rect">
            <a:avLst/>
          </a:prstGeom>
        </p:spPr>
        <p:txBody>
          <a:bodyPr/>
          <a:lstStyle>
            <a:lvl1pPr marL="0" indent="0">
              <a:spcBef>
                <a:spcPts val="0"/>
              </a:spcBef>
              <a:buClrTx/>
              <a:buSzTx/>
              <a:buNone/>
              <a:defRPr cap="all" spc="384" sz="2400">
                <a:latin typeface="Avenir Book"/>
                <a:ea typeface="Avenir Book"/>
                <a:cs typeface="Avenir Book"/>
                <a:sym typeface="Avenir Book"/>
              </a:defRPr>
            </a:lvl1pPr>
            <a:lvl2pPr marL="0" indent="0">
              <a:spcBef>
                <a:spcPts val="0"/>
              </a:spcBef>
              <a:buClrTx/>
              <a:buSzTx/>
              <a:buNone/>
              <a:defRPr cap="all" spc="384" sz="2400">
                <a:latin typeface="Avenir Book"/>
                <a:ea typeface="Avenir Book"/>
                <a:cs typeface="Avenir Book"/>
                <a:sym typeface="Avenir Book"/>
              </a:defRPr>
            </a:lvl2pPr>
            <a:lvl3pPr marL="0" indent="0">
              <a:spcBef>
                <a:spcPts val="0"/>
              </a:spcBef>
              <a:buClrTx/>
              <a:buSzTx/>
              <a:buNone/>
              <a:defRPr cap="all" spc="384" sz="2400">
                <a:latin typeface="Avenir Book"/>
                <a:ea typeface="Avenir Book"/>
                <a:cs typeface="Avenir Book"/>
                <a:sym typeface="Avenir Book"/>
              </a:defRPr>
            </a:lvl3pPr>
            <a:lvl4pPr marL="0" indent="0">
              <a:spcBef>
                <a:spcPts val="0"/>
              </a:spcBef>
              <a:buClrTx/>
              <a:buSzTx/>
              <a:buNone/>
              <a:defRPr cap="all" spc="384" sz="2400">
                <a:latin typeface="Avenir Book"/>
                <a:ea typeface="Avenir Book"/>
                <a:cs typeface="Avenir Book"/>
                <a:sym typeface="Avenir Book"/>
              </a:defRPr>
            </a:lvl4pPr>
            <a:lvl5pPr marL="0" indent="0">
              <a:spcBef>
                <a:spcPts val="0"/>
              </a:spcBef>
              <a:buClrTx/>
              <a:buSzTx/>
              <a:buNone/>
              <a:defRPr cap="all" spc="384" sz="2400">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40" name="Title Text"/>
          <p:cNvSpPr/>
          <p:nvPr>
            <p:ph type="title"/>
          </p:nvPr>
        </p:nvSpPr>
        <p:spPr>
          <a:xfrm>
            <a:off x="660400" y="3759200"/>
            <a:ext cx="11684000" cy="2222500"/>
          </a:xfrm>
          <a:prstGeom prst="rect">
            <a:avLst/>
          </a:prstGeom>
        </p:spPr>
        <p:txBody>
          <a:bodyPr anchor="ctr"/>
          <a:lstStyle>
            <a:lvl1pPr>
              <a:defRPr spc="992" sz="6200"/>
            </a:lvl1pPr>
          </a:lstStyle>
          <a:p>
            <a:pPr/>
            <a:r>
              <a:t>Title Text</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8" name="Image"/>
          <p:cNvSpPr/>
          <p:nvPr>
            <p:ph type="pic" idx="13"/>
          </p:nvPr>
        </p:nvSpPr>
        <p:spPr>
          <a:xfrm>
            <a:off x="6496050" y="6350"/>
            <a:ext cx="6502400" cy="9753600"/>
          </a:xfrm>
          <a:prstGeom prst="rect">
            <a:avLst/>
          </a:prstGeom>
        </p:spPr>
        <p:txBody>
          <a:bodyPr lIns="91439" tIns="45719" rIns="91439" bIns="45719" anchor="t">
            <a:noAutofit/>
          </a:bodyPr>
          <a:lstStyle/>
          <a:p>
            <a:pPr/>
          </a:p>
        </p:txBody>
      </p:sp>
      <p:sp>
        <p:nvSpPr>
          <p:cNvPr id="49" name="Title Text"/>
          <p:cNvSpPr/>
          <p:nvPr>
            <p:ph type="title"/>
          </p:nvPr>
        </p:nvSpPr>
        <p:spPr>
          <a:xfrm>
            <a:off x="546100" y="4305300"/>
            <a:ext cx="5410200" cy="2984500"/>
          </a:xfrm>
          <a:prstGeom prst="rect">
            <a:avLst/>
          </a:prstGeom>
        </p:spPr>
        <p:txBody>
          <a:bodyPr/>
          <a:lstStyle/>
          <a:p>
            <a:pPr/>
            <a:r>
              <a:t>Title Text</a:t>
            </a:r>
          </a:p>
        </p:txBody>
      </p:sp>
      <p:sp>
        <p:nvSpPr>
          <p:cNvPr id="50" name="Body Level One…"/>
          <p:cNvSpPr/>
          <p:nvPr>
            <p:ph type="body" sz="quarter" idx="1"/>
          </p:nvPr>
        </p:nvSpPr>
        <p:spPr>
          <a:xfrm>
            <a:off x="546100" y="3429000"/>
            <a:ext cx="5410200" cy="889000"/>
          </a:xfrm>
          <a:prstGeom prst="rect">
            <a:avLst/>
          </a:prstGeom>
        </p:spPr>
        <p:txBody>
          <a:bodyPr/>
          <a:lstStyle>
            <a:lvl1pPr marL="0" indent="0">
              <a:spcBef>
                <a:spcPts val="0"/>
              </a:spcBef>
              <a:buClrTx/>
              <a:buSzTx/>
              <a:buNone/>
              <a:defRPr cap="all" spc="384" sz="2400">
                <a:solidFill>
                  <a:srgbClr val="55D8FF"/>
                </a:solidFill>
                <a:latin typeface="Avenir Book"/>
                <a:ea typeface="Avenir Book"/>
                <a:cs typeface="Avenir Book"/>
                <a:sym typeface="Avenir Book"/>
              </a:defRPr>
            </a:lvl1pPr>
            <a:lvl2pPr marL="0" indent="0">
              <a:spcBef>
                <a:spcPts val="0"/>
              </a:spcBef>
              <a:buClrTx/>
              <a:buSzTx/>
              <a:buNone/>
              <a:defRPr cap="all" spc="384" sz="2400">
                <a:solidFill>
                  <a:srgbClr val="55D8FF"/>
                </a:solidFill>
                <a:latin typeface="Avenir Book"/>
                <a:ea typeface="Avenir Book"/>
                <a:cs typeface="Avenir Book"/>
                <a:sym typeface="Avenir Book"/>
              </a:defRPr>
            </a:lvl2pPr>
            <a:lvl3pPr marL="0" indent="0">
              <a:spcBef>
                <a:spcPts val="0"/>
              </a:spcBef>
              <a:buClrTx/>
              <a:buSzTx/>
              <a:buNone/>
              <a:defRPr cap="all" spc="384" sz="2400">
                <a:solidFill>
                  <a:srgbClr val="55D8FF"/>
                </a:solidFill>
                <a:latin typeface="Avenir Book"/>
                <a:ea typeface="Avenir Book"/>
                <a:cs typeface="Avenir Book"/>
                <a:sym typeface="Avenir Book"/>
              </a:defRPr>
            </a:lvl3pPr>
            <a:lvl4pPr marL="0" indent="0">
              <a:spcBef>
                <a:spcPts val="0"/>
              </a:spcBef>
              <a:buClrTx/>
              <a:buSzTx/>
              <a:buNone/>
              <a:defRPr cap="all" spc="384" sz="2400">
                <a:solidFill>
                  <a:srgbClr val="55D8FF"/>
                </a:solidFill>
                <a:latin typeface="Avenir Book"/>
                <a:ea typeface="Avenir Book"/>
                <a:cs typeface="Avenir Book"/>
                <a:sym typeface="Avenir Book"/>
              </a:defRPr>
            </a:lvl4pPr>
            <a:lvl5pPr marL="0" indent="0">
              <a:spcBef>
                <a:spcPts val="0"/>
              </a:spcBef>
              <a:buClrTx/>
              <a:buSzTx/>
              <a:buNone/>
              <a:defRPr cap="all" spc="384" sz="2400">
                <a:solidFill>
                  <a:srgbClr val="55D8FF"/>
                </a:solidFill>
                <a:latin typeface="Avenir Book"/>
                <a:ea typeface="Avenir Book"/>
                <a:cs typeface="Avenir Book"/>
                <a:sym typeface="Avenir Book"/>
              </a:defRPr>
            </a:lvl5pPr>
          </a:lstStyle>
          <a:p>
            <a:pPr/>
            <a:r>
              <a:t>Body Level One</a:t>
            </a:r>
          </a:p>
          <a:p>
            <a:pPr lvl="1"/>
            <a:r>
              <a:t>Body Level Two</a:t>
            </a:r>
          </a:p>
          <a:p>
            <a:pPr lvl="2"/>
            <a:r>
              <a:t>Body Level Three</a:t>
            </a:r>
          </a:p>
          <a:p>
            <a:pPr lvl="3"/>
            <a:r>
              <a:t>Body Level Four</a:t>
            </a:r>
          </a:p>
          <a:p>
            <a:pPr lvl="4"/>
            <a:r>
              <a:t>Body Level Five</a:t>
            </a:r>
          </a:p>
        </p:txBody>
      </p:sp>
      <p:sp>
        <p:nvSpPr>
          <p:cNvPr id="5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8" name="Title Text"/>
          <p:cNvSpPr/>
          <p:nvPr>
            <p:ph type="title"/>
          </p:nvPr>
        </p:nvSpPr>
        <p:spPr>
          <a:prstGeom prst="rect">
            <a:avLst/>
          </a:prstGeom>
        </p:spPr>
        <p:txBody>
          <a:bodyPr/>
          <a:lstStyle/>
          <a:p>
            <a:pPr/>
            <a:r>
              <a:t>Title Text</a:t>
            </a:r>
          </a:p>
        </p:txBody>
      </p:sp>
      <p:sp>
        <p:nvSpPr>
          <p:cNvPr id="5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6" name="Title Text"/>
          <p:cNvSpPr/>
          <p:nvPr>
            <p:ph type="title"/>
          </p:nvPr>
        </p:nvSpPr>
        <p:spPr>
          <a:prstGeom prst="rect">
            <a:avLst/>
          </a:prstGeom>
        </p:spPr>
        <p:txBody>
          <a:bodyPr/>
          <a:lstStyle/>
          <a:p>
            <a:pPr/>
            <a:r>
              <a:t>Title Text</a:t>
            </a:r>
          </a:p>
        </p:txBody>
      </p:sp>
      <p:sp>
        <p:nvSpPr>
          <p:cNvPr id="6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5" name="Image"/>
          <p:cNvSpPr/>
          <p:nvPr>
            <p:ph type="pic" idx="13"/>
          </p:nvPr>
        </p:nvSpPr>
        <p:spPr>
          <a:xfrm>
            <a:off x="6502400" y="0"/>
            <a:ext cx="6502400" cy="9753600"/>
          </a:xfrm>
          <a:prstGeom prst="rect">
            <a:avLst/>
          </a:prstGeom>
        </p:spPr>
        <p:txBody>
          <a:bodyPr lIns="91439" tIns="45719" rIns="91439" bIns="45719" anchor="t">
            <a:noAutofit/>
          </a:bodyPr>
          <a:lstStyle/>
          <a:p>
            <a:pPr/>
          </a:p>
        </p:txBody>
      </p:sp>
      <p:sp>
        <p:nvSpPr>
          <p:cNvPr id="76" name="Title Text"/>
          <p:cNvSpPr/>
          <p:nvPr>
            <p:ph type="title"/>
          </p:nvPr>
        </p:nvSpPr>
        <p:spPr>
          <a:xfrm>
            <a:off x="660400" y="609600"/>
            <a:ext cx="5080000" cy="1854200"/>
          </a:xfrm>
          <a:prstGeom prst="rect">
            <a:avLst/>
          </a:prstGeom>
        </p:spPr>
        <p:txBody>
          <a:bodyPr/>
          <a:lstStyle/>
          <a:p>
            <a:pPr/>
            <a:r>
              <a:t>Title Text</a:t>
            </a:r>
          </a:p>
        </p:txBody>
      </p:sp>
      <p:sp>
        <p:nvSpPr>
          <p:cNvPr id="77" name="Body Level One…"/>
          <p:cNvSpPr/>
          <p:nvPr>
            <p:ph type="body" sz="half" idx="1"/>
          </p:nvPr>
        </p:nvSpPr>
        <p:spPr>
          <a:xfrm>
            <a:off x="660400" y="2819400"/>
            <a:ext cx="5080000" cy="6057900"/>
          </a:xfrm>
          <a:prstGeom prst="rect">
            <a:avLst/>
          </a:prstGeom>
        </p:spPr>
        <p:txBody>
          <a:bodyPr/>
          <a:lstStyle>
            <a:lvl1pPr marL="393700" indent="-393700">
              <a:spcBef>
                <a:spcPts val="3200"/>
              </a:spcBef>
              <a:defRPr sz="3000"/>
            </a:lvl1pPr>
            <a:lvl2pPr marL="787400" indent="-393700">
              <a:spcBef>
                <a:spcPts val="3200"/>
              </a:spcBef>
              <a:defRPr sz="3000"/>
            </a:lvl2pPr>
            <a:lvl3pPr marL="1181100" indent="-393700">
              <a:spcBef>
                <a:spcPts val="3200"/>
              </a:spcBef>
              <a:defRPr sz="3000"/>
            </a:lvl3pPr>
            <a:lvl4pPr marL="1574800" indent="-393700">
              <a:spcBef>
                <a:spcPts val="3200"/>
              </a:spcBef>
              <a:defRPr sz="3000"/>
            </a:lvl4pPr>
            <a:lvl5pPr marL="1968500" indent="-393700">
              <a:spcBef>
                <a:spcPts val="3200"/>
              </a:spcBef>
              <a:defRPr sz="3000"/>
            </a:lvl5pPr>
          </a:lstStyle>
          <a:p>
            <a:pPr/>
            <a:r>
              <a:t>Body Level One</a:t>
            </a:r>
          </a:p>
          <a:p>
            <a:pPr lvl="1"/>
            <a:r>
              <a:t>Body Level Two</a:t>
            </a:r>
          </a:p>
          <a:p>
            <a:pPr lvl="2"/>
            <a:r>
              <a:t>Body Level Three</a:t>
            </a:r>
          </a:p>
          <a:p>
            <a:pPr lvl="3"/>
            <a:r>
              <a:t>Body Level Four</a:t>
            </a:r>
          </a:p>
          <a:p>
            <a:pPr lvl="4"/>
            <a:r>
              <a:t>Body Level Five</a:t>
            </a:r>
          </a:p>
        </p:txBody>
      </p:sp>
      <p:sp>
        <p:nvSpPr>
          <p:cNvPr id="7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5" name="Body Level One…"/>
          <p:cNvSpPr/>
          <p:nvPr>
            <p:ph type="body" idx="1"/>
          </p:nvPr>
        </p:nvSpPr>
        <p:spPr>
          <a:xfrm>
            <a:off x="660400" y="1511300"/>
            <a:ext cx="11684000" cy="6718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660400" y="609600"/>
            <a:ext cx="11684000" cy="1422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p:nvPr>
            <p:ph type="body" idx="1"/>
          </p:nvPr>
        </p:nvSpPr>
        <p:spPr>
          <a:xfrm>
            <a:off x="660400" y="2019300"/>
            <a:ext cx="11684000" cy="6718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897" y="9258299"/>
            <a:ext cx="352045" cy="419101"/>
          </a:xfrm>
          <a:prstGeom prst="rect">
            <a:avLst/>
          </a:prstGeom>
          <a:ln w="12700">
            <a:miter lim="400000"/>
          </a:ln>
        </p:spPr>
        <p:txBody>
          <a:bodyPr wrap="none" lIns="50800" tIns="50800" rIns="50800" bIns="50800" anchor="ctr">
            <a:spAutoFit/>
          </a:bodyPr>
          <a:lstStyle>
            <a:lvl1pPr>
              <a:defRPr sz="18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1pPr>
      <a:lvl2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2pPr>
      <a:lvl3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3pPr>
      <a:lvl4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4pPr>
      <a:lvl5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5pPr>
      <a:lvl6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6pPr>
      <a:lvl7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7pPr>
      <a:lvl8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8pPr>
      <a:lvl9pPr marL="0" marR="0" indent="0" algn="l" defTabSz="584200" rtl="0" latinLnBrk="0">
        <a:lnSpc>
          <a:spcPct val="100000"/>
        </a:lnSpc>
        <a:spcBef>
          <a:spcPts val="0"/>
        </a:spcBef>
        <a:spcAft>
          <a:spcPts val="0"/>
        </a:spcAft>
        <a:buClrTx/>
        <a:buSzTx/>
        <a:buFontTx/>
        <a:buNone/>
        <a:tabLst/>
        <a:defRPr b="0" baseline="0" cap="all" i="0" spc="720" strike="noStrike" sz="4500" u="none">
          <a:ln>
            <a:noFill/>
          </a:ln>
          <a:solidFill>
            <a:srgbClr val="FFFFFF"/>
          </a:solidFill>
          <a:uFillTx/>
          <a:latin typeface="Avenir Light"/>
          <a:ea typeface="Avenir Light"/>
          <a:cs typeface="Avenir Light"/>
          <a:sym typeface="Avenir Light"/>
        </a:defRPr>
      </a:lvl9pPr>
    </p:titleStyle>
    <p:bodyStyle>
      <a:lvl1pPr marL="4699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1pPr>
      <a:lvl2pPr marL="9398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2pPr>
      <a:lvl3pPr marL="14097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3pPr>
      <a:lvl4pPr marL="18796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4pPr>
      <a:lvl5pPr marL="23495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5pPr>
      <a:lvl6pPr marL="28194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6pPr>
      <a:lvl7pPr marL="32893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7pPr>
      <a:lvl8pPr marL="37592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8pPr>
      <a:lvl9pPr marL="4229100" marR="0" indent="-469900" algn="l" defTabSz="584200" rtl="0" latinLnBrk="0">
        <a:lnSpc>
          <a:spcPct val="100000"/>
        </a:lnSpc>
        <a:spcBef>
          <a:spcPts val="4200"/>
        </a:spcBef>
        <a:spcAft>
          <a:spcPts val="0"/>
        </a:spcAft>
        <a:buClr>
          <a:srgbClr val="646464"/>
        </a:buClr>
        <a:buSzPct val="90000"/>
        <a:buFontTx/>
        <a:buChar char="•"/>
        <a:tabLst/>
        <a:defRPr b="0" baseline="0" cap="none" i="0" spc="0" strike="noStrike" sz="3600" u="none">
          <a:ln>
            <a:noFill/>
          </a:ln>
          <a:solidFill>
            <a:srgbClr val="FFFFFF"/>
          </a:solidFill>
          <a:uFillTx/>
          <a:latin typeface="Avenir Light"/>
          <a:ea typeface="Avenir Light"/>
          <a:cs typeface="Avenir Light"/>
          <a:sym typeface="Avenir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venir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39" name="Title"/>
          <p:cNvSpPr/>
          <p:nvPr>
            <p:ph type="ctrTitle"/>
          </p:nvPr>
        </p:nvSpPr>
        <p:spPr>
          <a:xfrm>
            <a:off x="645919" y="2806699"/>
            <a:ext cx="11684001" cy="4596260"/>
          </a:xfrm>
          <a:prstGeom prst="rect">
            <a:avLst/>
          </a:prstGeom>
          <a:gradFill>
            <a:gsLst>
              <a:gs pos="0">
                <a:schemeClr val="accent4">
                  <a:hueOff val="-814751"/>
                  <a:lumOff val="39856"/>
                </a:schemeClr>
              </a:gs>
              <a:gs pos="35000">
                <a:srgbClr val="FFDCC3"/>
              </a:gs>
              <a:gs pos="100000">
                <a:schemeClr val="accent4">
                  <a:hueOff val="-917426"/>
                  <a:lumOff val="52004"/>
                </a:schemeClr>
              </a:gs>
            </a:gsLst>
            <a:lin ang="16200000"/>
          </a:gradFill>
          <a:ln w="9525">
            <a:solidFill>
              <a:srgbClr val="D98D00"/>
            </a:solidFill>
            <a:round/>
          </a:ln>
        </p:spPr>
        <p:txBody>
          <a:bodyPr anchor="ctr"/>
          <a:lstStyle>
            <a:lvl1pPr algn="ctr">
              <a:spcBef>
                <a:spcPts val="3200"/>
              </a:spcBef>
              <a:defRPr cap="none" spc="0" sz="3600">
                <a:solidFill>
                  <a:schemeClr val="accent5"/>
                </a:solidFill>
                <a:latin typeface="Avenir Heavy"/>
                <a:ea typeface="Avenir Heavy"/>
                <a:cs typeface="Avenir Heavy"/>
                <a:sym typeface="Avenir Heavy"/>
              </a:defRPr>
            </a:lvl1pPr>
          </a:lstStyle>
          <a:p>
            <a:pPr/>
            <a:r>
              <a:t>Lin Ambar</a:t>
            </a:r>
          </a:p>
        </p:txBody>
      </p:sp>
      <p:sp>
        <p:nvSpPr>
          <p:cNvPr id="140" name="Body"/>
          <p:cNvSpPr/>
          <p:nvPr>
            <p:ph type="subTitle" sz="quarter" idx="1"/>
          </p:nvPr>
        </p:nvSpPr>
        <p:spPr>
          <a:xfrm>
            <a:off x="645919" y="774699"/>
            <a:ext cx="11684001" cy="843014"/>
          </a:xfrm>
          <a:prstGeom prst="rect">
            <a:avLst/>
          </a:prstGeom>
          <a:gradFill>
            <a:gsLst>
              <a:gs pos="0">
                <a:schemeClr val="accent4">
                  <a:hueOff val="-814751"/>
                  <a:lumOff val="39856"/>
                </a:schemeClr>
              </a:gs>
              <a:gs pos="35000">
                <a:srgbClr val="FFDCC3"/>
              </a:gs>
              <a:gs pos="100000">
                <a:schemeClr val="accent4">
                  <a:hueOff val="-917426"/>
                  <a:lumOff val="52004"/>
                </a:schemeClr>
              </a:gs>
            </a:gsLst>
            <a:lin ang="16200000"/>
          </a:gradFill>
          <a:ln w="9525">
            <a:solidFill>
              <a:srgbClr val="D98D00"/>
            </a:solidFill>
            <a:round/>
          </a:ln>
        </p:spPr>
        <p:txBody>
          <a:bodyPr anchor="ctr"/>
          <a:lstStyle>
            <a:lvl1pPr algn="ctr">
              <a:defRPr b="1" cap="none" spc="0" sz="4000">
                <a:solidFill>
                  <a:schemeClr val="accent5"/>
                </a:solidFill>
                <a:uFill>
                  <a:solidFill>
                    <a:srgbClr val="0000FF"/>
                  </a:solidFill>
                </a:uFill>
                <a:latin typeface="Arial"/>
                <a:ea typeface="Arial"/>
                <a:cs typeface="Arial"/>
                <a:sym typeface="Arial"/>
              </a:defRPr>
            </a:lvl1pPr>
          </a:lstStyle>
          <a:p>
            <a:pPr>
              <a:defRPr>
                <a:solidFill>
                  <a:srgbClr val="000000"/>
                </a:solidFill>
                <a:uFillTx/>
              </a:defRPr>
            </a:pPr>
            <a:r>
              <a:rPr>
                <a:solidFill>
                  <a:schemeClr val="accent5"/>
                </a:solidFill>
                <a:uFill>
                  <a:solidFill>
                    <a:srgbClr val="0000FF"/>
                  </a:solidFill>
                </a:uFill>
              </a:rPr>
              <a:t>MY WEBSITE PRESENTATION</a:t>
            </a:r>
          </a:p>
        </p:txBody>
      </p:sp>
      <p:sp>
        <p:nvSpPr>
          <p:cNvPr id="141" name="Slide Number"/>
          <p:cNvSpPr/>
          <p:nvPr>
            <p:ph type="sldNum" sz="quarter" idx="2"/>
          </p:nvPr>
        </p:nvSpPr>
        <p:spPr>
          <a:xfrm>
            <a:off x="6371333" y="9258299"/>
            <a:ext cx="233173" cy="419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140"/>
                                        </p:tgtEl>
                                        <p:attrNameLst>
                                          <p:attrName>style.visibility</p:attrName>
                                        </p:attrNameLst>
                                      </p:cBhvr>
                                      <p:to>
                                        <p:strVal val="visible"/>
                                      </p:to>
                                    </p:set>
                                    <p:anim calcmode="lin" valueType="num">
                                      <p:cBhvr>
                                        <p:cTn id="7" dur="1000" fill="hold"/>
                                        <p:tgtEl>
                                          <p:spTgt spid="140"/>
                                        </p:tgtEl>
                                        <p:attrNameLst>
                                          <p:attrName>ppt_x</p:attrName>
                                        </p:attrNameLst>
                                      </p:cBhvr>
                                      <p:tavLst>
                                        <p:tav tm="0">
                                          <p:val>
                                            <p:strVal val="0-#ppt_w/2"/>
                                          </p:val>
                                        </p:tav>
                                        <p:tav tm="100000">
                                          <p:val>
                                            <p:strVal val="#ppt_x"/>
                                          </p:val>
                                        </p:tav>
                                      </p:tavLst>
                                    </p:anim>
                                    <p:anim calcmode="lin" valueType="num">
                                      <p:cBhvr>
                                        <p:cTn id="8" dur="10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lt" backwards="0">
                                    <p:tmAbs val="0"/>
                                  </p:iterate>
                                  <p:childTnLst>
                                    <p:set>
                                      <p:cBhvr>
                                        <p:cTn id="12" fill="hold"/>
                                        <p:tgtEl>
                                          <p:spTgt spid="139"/>
                                        </p:tgtEl>
                                        <p:attrNameLst>
                                          <p:attrName>style.visibility</p:attrName>
                                        </p:attrNameLst>
                                      </p:cBhvr>
                                      <p:to>
                                        <p:strVal val="visible"/>
                                      </p:to>
                                    </p:set>
                                    <p:anim calcmode="lin" valueType="num">
                                      <p:cBhvr>
                                        <p:cTn id="13" dur="1000" fill="hold"/>
                                        <p:tgtEl>
                                          <p:spTgt spid="139"/>
                                        </p:tgtEl>
                                        <p:attrNameLst>
                                          <p:attrName>ppt_x</p:attrName>
                                        </p:attrNameLst>
                                      </p:cBhvr>
                                      <p:tavLst>
                                        <p:tav tm="0">
                                          <p:val>
                                            <p:strVal val="0-#ppt_w/2"/>
                                          </p:val>
                                        </p:tav>
                                        <p:tav tm="100000">
                                          <p:val>
                                            <p:strVal val="#ppt_x"/>
                                          </p:val>
                                        </p:tav>
                                      </p:tavLst>
                                    </p:anim>
                                    <p:anim calcmode="lin" valueType="num">
                                      <p:cBhvr>
                                        <p:cTn id="14" dur="1000" fill="hold"/>
                                        <p:tgtEl>
                                          <p:spTgt spid="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P build="whole" bldLvl="1" animBg="1" rev="0" advAuto="0" spid="139" grpId="2"/>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43" name="WORLD FOOD"/>
          <p:cNvSpPr/>
          <p:nvPr>
            <p:ph type="title"/>
          </p:nvPr>
        </p:nvSpPr>
        <p:spPr>
          <a:prstGeom prst="rect">
            <a:avLst/>
          </a:prstGeom>
          <a:gradFill>
            <a:gsLst>
              <a:gs pos="0">
                <a:srgbClr val="E8826F"/>
              </a:gs>
              <a:gs pos="35000">
                <a:srgbClr val="F09941"/>
              </a:gs>
              <a:gs pos="100000">
                <a:schemeClr val="accent4">
                  <a:hueOff val="-917426"/>
                  <a:lumOff val="52004"/>
                </a:schemeClr>
              </a:gs>
            </a:gsLst>
            <a:lin ang="16200000"/>
          </a:gradFill>
          <a:ln w="9525">
            <a:solidFill>
              <a:srgbClr val="D98D00"/>
            </a:solidFill>
            <a:round/>
          </a:ln>
        </p:spPr>
        <p:txBody>
          <a:bodyPr lIns="63500" tIns="63500" rIns="63500" bIns="63500" anchor="ctr"/>
          <a:lstStyle>
            <a:lvl1pPr algn="ctr">
              <a:defRPr cap="none" spc="0" sz="4000">
                <a:solidFill>
                  <a:schemeClr val="accent5">
                    <a:lumOff val="-8588"/>
                  </a:schemeClr>
                </a:solidFill>
                <a:latin typeface="Avenir Heavy"/>
                <a:ea typeface="Avenir Heavy"/>
                <a:cs typeface="Avenir Heavy"/>
                <a:sym typeface="Avenir Heavy"/>
              </a:defRPr>
            </a:lvl1pPr>
          </a:lstStyle>
          <a:p>
            <a:pPr/>
            <a:r>
              <a:t>WORLD FOOD</a:t>
            </a:r>
          </a:p>
        </p:txBody>
      </p:sp>
      <p:sp>
        <p:nvSpPr>
          <p:cNvPr id="144" name="Food…"/>
          <p:cNvSpPr/>
          <p:nvPr>
            <p:ph type="body" idx="1"/>
          </p:nvPr>
        </p:nvSpPr>
        <p:spPr>
          <a:xfrm>
            <a:off x="660399" y="2400300"/>
            <a:ext cx="11684002" cy="5715000"/>
          </a:xfrm>
          <a:prstGeom prst="rect">
            <a:avLst/>
          </a:prstGeom>
          <a:gradFill>
            <a:gsLst>
              <a:gs pos="0">
                <a:srgbClr val="F3E0CF"/>
              </a:gs>
              <a:gs pos="35000">
                <a:srgbClr val="F2A443"/>
              </a:gs>
              <a:gs pos="100000">
                <a:schemeClr val="accent4">
                  <a:hueOff val="-917426"/>
                  <a:lumOff val="52004"/>
                </a:schemeClr>
              </a:gs>
            </a:gsLst>
            <a:lin ang="16200000"/>
          </a:gradFill>
          <a:ln w="9525">
            <a:solidFill>
              <a:srgbClr val="D98D00"/>
            </a:solidFill>
            <a:round/>
          </a:ln>
        </p:spPr>
        <p:txBody>
          <a:bodyPr/>
          <a:lstStyle/>
          <a:p>
            <a:pPr marL="0" indent="0" algn="ctr">
              <a:spcBef>
                <a:spcPts val="0"/>
              </a:spcBef>
              <a:buClrTx/>
              <a:buSzTx/>
              <a:buNone/>
              <a:defRPr b="1" i="1" sz="2400">
                <a:solidFill>
                  <a:srgbClr val="000000"/>
                </a:solidFill>
                <a:latin typeface="Arial"/>
                <a:ea typeface="Arial"/>
                <a:cs typeface="Arial"/>
                <a:sym typeface="Arial"/>
              </a:defRPr>
            </a:pPr>
            <a:r>
              <a:t>Food</a:t>
            </a:r>
          </a:p>
          <a:p>
            <a:pPr marL="0" indent="0" algn="ctr">
              <a:spcBef>
                <a:spcPts val="0"/>
              </a:spcBef>
              <a:buClrTx/>
              <a:buSzTx/>
              <a:buNone/>
              <a:defRPr sz="2400">
                <a:solidFill>
                  <a:srgbClr val="000000"/>
                </a:solidFill>
                <a:latin typeface="Arial"/>
                <a:ea typeface="Arial"/>
                <a:cs typeface="Arial"/>
                <a:sym typeface="Arial"/>
              </a:defRPr>
            </a:pPr>
          </a:p>
          <a:p>
            <a:pPr marL="0" indent="0" algn="ctr">
              <a:spcBef>
                <a:spcPts val="0"/>
              </a:spcBef>
              <a:buClrTx/>
              <a:buSzTx/>
              <a:buNone/>
              <a:defRPr sz="2000">
                <a:solidFill>
                  <a:srgbClr val="000000"/>
                </a:solidFill>
                <a:latin typeface="Arial"/>
                <a:ea typeface="Arial"/>
                <a:cs typeface="Arial"/>
                <a:sym typeface="Arial"/>
              </a:defRPr>
            </a:pPr>
            <a:r>
              <a:t>We all eat it, we all depend on it. It has a huge impact on all our lives and on our health whether we realise it or not. Food is often what binds and brings both family and friends together. But what sits on the plate is as much a slave to fashion as what hangs in our wardrobe. Not a day passes without our being told to buy organic, buy local, buy Slow, eat fast or eliminate something. It can be confusing and overwhelming.</a:t>
            </a:r>
          </a:p>
          <a:p>
            <a:pPr marL="0" indent="0" algn="ctr">
              <a:spcBef>
                <a:spcPts val="0"/>
              </a:spcBef>
              <a:buClrTx/>
              <a:buSzTx/>
              <a:buNone/>
              <a:defRPr sz="2000">
                <a:solidFill>
                  <a:srgbClr val="000000"/>
                </a:solidFill>
                <a:latin typeface="Arial"/>
                <a:ea typeface="Arial"/>
                <a:cs typeface="Arial"/>
                <a:sym typeface="Arial"/>
              </a:defRPr>
            </a:pPr>
          </a:p>
          <a:p>
            <a:pPr marL="0" indent="0" algn="ctr">
              <a:spcBef>
                <a:spcPts val="0"/>
              </a:spcBef>
              <a:buClrTx/>
              <a:buSzTx/>
              <a:buNone/>
              <a:defRPr sz="2000">
                <a:solidFill>
                  <a:srgbClr val="000000"/>
                </a:solidFill>
                <a:latin typeface="Arial"/>
                <a:ea typeface="Arial"/>
                <a:cs typeface="Arial"/>
                <a:sym typeface="Arial"/>
              </a:defRPr>
            </a:pPr>
            <a:r>
              <a:t>We believe that everyone can cook if the desire is there. It is so creative and immediate. Starting with raw ingredients, some hands-on guidance and a positive attitude, in no time at all you have several dishes to try. Cooking and eating is so much more than sustenance, and that's what you will experience and enjoy learning about when working with us. We offer you the ingredients for change.</a:t>
            </a:r>
          </a:p>
        </p:txBody>
      </p:sp>
      <p:sp>
        <p:nvSpPr>
          <p:cNvPr id="145" name="Slide Number"/>
          <p:cNvSpPr/>
          <p:nvPr>
            <p:ph type="sldNum" sz="quarter" idx="2"/>
          </p:nvPr>
        </p:nvSpPr>
        <p:spPr>
          <a:xfrm>
            <a:off x="6371333" y="9258299"/>
            <a:ext cx="233173" cy="419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143"/>
                                        </p:tgtEl>
                                        <p:attrNameLst>
                                          <p:attrName>style.visibility</p:attrName>
                                        </p:attrNameLst>
                                      </p:cBhvr>
                                      <p:to>
                                        <p:strVal val="visible"/>
                                      </p:to>
                                    </p:set>
                                    <p:anim calcmode="lin" valueType="num">
                                      <p:cBhvr>
                                        <p:cTn id="7" dur="1000" fill="hold"/>
                                        <p:tgtEl>
                                          <p:spTgt spid="143"/>
                                        </p:tgtEl>
                                        <p:attrNameLst>
                                          <p:attrName>ppt_x</p:attrName>
                                        </p:attrNameLst>
                                      </p:cBhvr>
                                      <p:tavLst>
                                        <p:tav tm="0">
                                          <p:val>
                                            <p:strVal val="0-#ppt_w/2"/>
                                          </p:val>
                                        </p:tav>
                                        <p:tav tm="100000">
                                          <p:val>
                                            <p:strVal val="#ppt_x"/>
                                          </p:val>
                                        </p:tav>
                                      </p:tavLst>
                                    </p:anim>
                                    <p:anim calcmode="lin" valueType="num">
                                      <p:cBhvr>
                                        <p:cTn id="8" dur="1000" fill="hold"/>
                                        <p:tgtEl>
                                          <p:spTgt spid="1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lt" backwards="0">
                                    <p:tmAbs val="0"/>
                                  </p:iterate>
                                  <p:childTnLst>
                                    <p:set>
                                      <p:cBhvr>
                                        <p:cTn id="12" fill="hold"/>
                                        <p:tgtEl>
                                          <p:spTgt spid="144"/>
                                        </p:tgtEl>
                                        <p:attrNameLst>
                                          <p:attrName>style.visibility</p:attrName>
                                        </p:attrNameLst>
                                      </p:cBhvr>
                                      <p:to>
                                        <p:strVal val="visible"/>
                                      </p:to>
                                    </p:set>
                                    <p:anim calcmode="lin" valueType="num">
                                      <p:cBhvr>
                                        <p:cTn id="13" dur="1000" fill="hold"/>
                                        <p:tgtEl>
                                          <p:spTgt spid="144"/>
                                        </p:tgtEl>
                                        <p:attrNameLst>
                                          <p:attrName>ppt_x</p:attrName>
                                        </p:attrNameLst>
                                      </p:cBhvr>
                                      <p:tavLst>
                                        <p:tav tm="0">
                                          <p:val>
                                            <p:strVal val="0-#ppt_w/2"/>
                                          </p:val>
                                        </p:tav>
                                        <p:tav tm="100000">
                                          <p:val>
                                            <p:strVal val="#ppt_x"/>
                                          </p:val>
                                        </p:tav>
                                      </p:tavLst>
                                    </p:anim>
                                    <p:anim calcmode="lin" valueType="num">
                                      <p:cBhvr>
                                        <p:cTn id="14" dur="10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P build="whole" bldLvl="1" animBg="1" rev="0" advAuto="0" spid="144" grpId="2"/>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47" name="WHY I MADE THIS WEBSITE"/>
          <p:cNvSpPr/>
          <p:nvPr>
            <p:ph type="title"/>
          </p:nvPr>
        </p:nvSpPr>
        <p:spPr>
          <a:prstGeom prst="rect">
            <a:avLst/>
          </a:prstGeom>
          <a:gradFill>
            <a:gsLst>
              <a:gs pos="0">
                <a:srgbClr val="E8826F"/>
              </a:gs>
              <a:gs pos="2130">
                <a:srgbClr val="E88572"/>
              </a:gs>
              <a:gs pos="35000">
                <a:srgbClr val="EBC199"/>
              </a:gs>
              <a:gs pos="100000">
                <a:srgbClr val="F2D4C8"/>
              </a:gs>
            </a:gsLst>
            <a:lin ang="16200000"/>
          </a:gradFill>
          <a:ln w="9525">
            <a:solidFill>
              <a:srgbClr val="D98D00"/>
            </a:solidFill>
            <a:round/>
          </a:ln>
        </p:spPr>
        <p:txBody>
          <a:bodyPr lIns="63500" tIns="63500" rIns="63500" bIns="63500" anchor="ctr"/>
          <a:lstStyle>
            <a:lvl1pPr algn="ctr">
              <a:defRPr cap="none" spc="0" sz="4000">
                <a:solidFill>
                  <a:schemeClr val="accent5">
                    <a:lumOff val="-8588"/>
                  </a:schemeClr>
                </a:solidFill>
                <a:latin typeface="Avenir Heavy"/>
                <a:ea typeface="Avenir Heavy"/>
                <a:cs typeface="Avenir Heavy"/>
                <a:sym typeface="Avenir Heavy"/>
              </a:defRPr>
            </a:lvl1pPr>
          </a:lstStyle>
          <a:p>
            <a:pPr/>
            <a:r>
              <a:t>WHY I MADE THIS WEBSITE</a:t>
            </a:r>
          </a:p>
        </p:txBody>
      </p:sp>
      <p:sp>
        <p:nvSpPr>
          <p:cNvPr id="148" name="I like various types of food…"/>
          <p:cNvSpPr/>
          <p:nvPr>
            <p:ph type="body" idx="1"/>
          </p:nvPr>
        </p:nvSpPr>
        <p:spPr>
          <a:xfrm>
            <a:off x="660400" y="2400300"/>
            <a:ext cx="11684001" cy="5715000"/>
          </a:xfrm>
          <a:prstGeom prst="rect">
            <a:avLst/>
          </a:prstGeom>
          <a:gradFill>
            <a:gsLst>
              <a:gs pos="0">
                <a:srgbClr val="F3E0CF"/>
              </a:gs>
              <a:gs pos="18110">
                <a:srgbClr val="F1E1C1"/>
              </a:gs>
              <a:gs pos="40017">
                <a:srgbClr val="EEE1B3"/>
              </a:gs>
              <a:gs pos="85167">
                <a:srgbClr val="F7E9CD"/>
              </a:gs>
              <a:gs pos="100000">
                <a:schemeClr val="accent4">
                  <a:hueOff val="-917426"/>
                  <a:lumOff val="52004"/>
                </a:schemeClr>
              </a:gs>
            </a:gsLst>
            <a:lin ang="16200000"/>
          </a:gradFill>
          <a:ln w="9525">
            <a:solidFill>
              <a:srgbClr val="D98D00"/>
            </a:solidFill>
            <a:round/>
          </a:ln>
        </p:spPr>
        <p:txBody>
          <a:bodyPr/>
          <a:lstStyle/>
          <a:p>
            <a:pPr lvl="6" marL="2466473" indent="-180473">
              <a:spcBef>
                <a:spcPts val="0"/>
              </a:spcBef>
              <a:buClrTx/>
              <a:buSzPct val="100000"/>
              <a:defRPr i="1" sz="1800">
                <a:solidFill>
                  <a:schemeClr val="accent5">
                    <a:lumOff val="-8588"/>
                  </a:schemeClr>
                </a:solidFill>
                <a:latin typeface="Arial"/>
                <a:ea typeface="Arial"/>
                <a:cs typeface="Arial"/>
                <a:sym typeface="Arial"/>
              </a:defRPr>
            </a:pPr>
            <a:r>
              <a:t>I like various types of food</a:t>
            </a:r>
          </a:p>
          <a:p>
            <a:pPr lvl="6" marL="2466473" indent="-180473">
              <a:spcBef>
                <a:spcPts val="0"/>
              </a:spcBef>
              <a:buClrTx/>
              <a:buSzPct val="100000"/>
              <a:defRPr i="1" sz="1800">
                <a:solidFill>
                  <a:schemeClr val="accent5">
                    <a:lumOff val="-8588"/>
                  </a:schemeClr>
                </a:solidFill>
                <a:latin typeface="Arial"/>
                <a:ea typeface="Arial"/>
                <a:cs typeface="Arial"/>
                <a:sym typeface="Arial"/>
              </a:defRPr>
            </a:pPr>
          </a:p>
          <a:p>
            <a:pPr lvl="6" marL="2466473" indent="-180473">
              <a:spcBef>
                <a:spcPts val="0"/>
              </a:spcBef>
              <a:buClrTx/>
              <a:buSzPct val="100000"/>
              <a:defRPr i="1" sz="1800">
                <a:solidFill>
                  <a:schemeClr val="accent5">
                    <a:lumOff val="-8588"/>
                  </a:schemeClr>
                </a:solidFill>
                <a:latin typeface="Arial"/>
                <a:ea typeface="Arial"/>
                <a:cs typeface="Arial"/>
                <a:sym typeface="Arial"/>
              </a:defRPr>
            </a:pPr>
            <a:r>
              <a:t>Every photograph contains information about where the food comes from</a:t>
            </a:r>
          </a:p>
          <a:p>
            <a:pPr lvl="6" marL="2466473" indent="-180473">
              <a:spcBef>
                <a:spcPts val="0"/>
              </a:spcBef>
              <a:buClrTx/>
              <a:buSzPct val="100000"/>
              <a:defRPr i="1" sz="1800">
                <a:solidFill>
                  <a:schemeClr val="accent5">
                    <a:lumOff val="-8588"/>
                  </a:schemeClr>
                </a:solidFill>
                <a:latin typeface="Arial"/>
                <a:ea typeface="Arial"/>
                <a:cs typeface="Arial"/>
                <a:sym typeface="Arial"/>
              </a:defRPr>
            </a:pPr>
          </a:p>
          <a:p>
            <a:pPr lvl="6" marL="2466473" indent="-180473">
              <a:spcBef>
                <a:spcPts val="0"/>
              </a:spcBef>
              <a:buClrTx/>
              <a:buSzPct val="100000"/>
              <a:defRPr i="1" sz="1800">
                <a:solidFill>
                  <a:schemeClr val="accent5">
                    <a:lumOff val="-8588"/>
                  </a:schemeClr>
                </a:solidFill>
                <a:latin typeface="Arial"/>
                <a:ea typeface="Arial"/>
                <a:cs typeface="Arial"/>
                <a:sym typeface="Arial"/>
              </a:defRPr>
            </a:pPr>
            <a:r>
              <a:t>It describes what type of food it is</a:t>
            </a:r>
          </a:p>
          <a:p>
            <a:pPr lvl="6" marL="2466473" indent="-180473">
              <a:spcBef>
                <a:spcPts val="0"/>
              </a:spcBef>
              <a:buClrTx/>
              <a:buSzPct val="100000"/>
              <a:defRPr i="1" sz="1800">
                <a:solidFill>
                  <a:schemeClr val="accent5">
                    <a:lumOff val="-8588"/>
                  </a:schemeClr>
                </a:solidFill>
                <a:latin typeface="Arial"/>
                <a:ea typeface="Arial"/>
                <a:cs typeface="Arial"/>
                <a:sym typeface="Arial"/>
              </a:defRPr>
            </a:pPr>
          </a:p>
          <a:p>
            <a:pPr lvl="6" marL="2466473" indent="-180473">
              <a:spcBef>
                <a:spcPts val="0"/>
              </a:spcBef>
              <a:buClrTx/>
              <a:buSzPct val="100000"/>
              <a:defRPr i="1" sz="1800">
                <a:solidFill>
                  <a:schemeClr val="accent5">
                    <a:lumOff val="-8588"/>
                  </a:schemeClr>
                </a:solidFill>
                <a:latin typeface="Arial"/>
                <a:ea typeface="Arial"/>
                <a:cs typeface="Arial"/>
                <a:sym typeface="Arial"/>
              </a:defRPr>
            </a:pPr>
            <a:r>
              <a:t>It also provides the recipe of that food type so that you can try and make it</a:t>
            </a:r>
          </a:p>
          <a:p>
            <a:pPr lvl="6" marL="2466473" indent="-180473">
              <a:spcBef>
                <a:spcPts val="0"/>
              </a:spcBef>
              <a:buClrTx/>
              <a:buSzPct val="100000"/>
              <a:defRPr i="1" sz="1800">
                <a:solidFill>
                  <a:schemeClr val="accent5">
                    <a:lumOff val="-8588"/>
                  </a:schemeClr>
                </a:solidFill>
                <a:latin typeface="Arial"/>
                <a:ea typeface="Arial"/>
                <a:cs typeface="Arial"/>
                <a:sym typeface="Arial"/>
              </a:defRPr>
            </a:pPr>
          </a:p>
          <a:p>
            <a:pPr lvl="6" marL="2466473" indent="-180473">
              <a:spcBef>
                <a:spcPts val="0"/>
              </a:spcBef>
              <a:buClrTx/>
              <a:buSzPct val="100000"/>
              <a:defRPr i="1" sz="1800">
                <a:solidFill>
                  <a:schemeClr val="accent5">
                    <a:lumOff val="-8588"/>
                  </a:schemeClr>
                </a:solidFill>
                <a:latin typeface="Arial"/>
                <a:ea typeface="Arial"/>
                <a:cs typeface="Arial"/>
                <a:sym typeface="Arial"/>
              </a:defRPr>
            </a:pPr>
            <a:r>
              <a:t>It allows me to share my interest in food with others</a:t>
            </a:r>
          </a:p>
        </p:txBody>
      </p:sp>
      <p:sp>
        <p:nvSpPr>
          <p:cNvPr id="149" name="Slide Number"/>
          <p:cNvSpPr/>
          <p:nvPr>
            <p:ph type="sldNum" sz="quarter" idx="2"/>
          </p:nvPr>
        </p:nvSpPr>
        <p:spPr>
          <a:xfrm>
            <a:off x="6371333" y="9258299"/>
            <a:ext cx="233173" cy="419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5" grpId="1" fill="hold">
                                  <p:stCondLst>
                                    <p:cond delay="0"/>
                                  </p:stCondLst>
                                  <p:iterate type="el" backwards="0">
                                    <p:tmAbs val="0"/>
                                  </p:iterate>
                                  <p:childTnLst>
                                    <p:set>
                                      <p:cBhvr>
                                        <p:cTn id="6" fill="hold"/>
                                        <p:tgtEl>
                                          <p:spTgt spid="147"/>
                                        </p:tgtEl>
                                        <p:attrNameLst>
                                          <p:attrName>style.visibility</p:attrName>
                                        </p:attrNameLst>
                                      </p:cBhvr>
                                      <p:to>
                                        <p:strVal val="visible"/>
                                      </p:to>
                                    </p:set>
                                    <p:anim calcmode="lin" valueType="num">
                                      <p:cBhvr>
                                        <p:cTn id="7" dur="1000" fill="hold"/>
                                        <p:tgtEl>
                                          <p:spTgt spid="147"/>
                                        </p:tgtEl>
                                        <p:attrNameLst>
                                          <p:attrName>ppt_w</p:attrName>
                                        </p:attrNameLst>
                                      </p:cBhvr>
                                      <p:tavLst>
                                        <p:tav tm="0">
                                          <p:val>
                                            <p:fltVal val="0"/>
                                          </p:val>
                                        </p:tav>
                                        <p:tav tm="100000">
                                          <p:val>
                                            <p:strVal val="#ppt_w"/>
                                          </p:val>
                                        </p:tav>
                                      </p:tavLst>
                                    </p:anim>
                                    <p:anim calcmode="lin" valueType="num">
                                      <p:cBhvr>
                                        <p:cTn id="8" dur="1000" fill="hold"/>
                                        <p:tgtEl>
                                          <p:spTgt spid="147"/>
                                        </p:tgtEl>
                                        <p:attrNameLst>
                                          <p:attrName>ppt_h</p:attrName>
                                        </p:attrNameLst>
                                      </p:cBhvr>
                                      <p:tavLst>
                                        <p:tav tm="0">
                                          <p:val>
                                            <p:fltVal val="0"/>
                                          </p:val>
                                        </p:tav>
                                        <p:tav tm="100000">
                                          <p:val>
                                            <p:strVal val="#ppt_h"/>
                                          </p:val>
                                        </p:tav>
                                      </p:tavLst>
                                    </p:anim>
                                    <p:anim calcmode="lin" valueType="num">
                                      <p:cBhvr>
                                        <p:cTn id="9" dur="1000" fill="hold"/>
                                        <p:tgtEl>
                                          <p:spTgt spid="14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32" presetID="23" grpId="2" fill="hold">
                                  <p:stCondLst>
                                    <p:cond delay="0"/>
                                  </p:stCondLst>
                                  <p:iterate type="el" backwards="0">
                                    <p:tmAbs val="0"/>
                                  </p:iterate>
                                  <p:childTnLst>
                                    <p:set>
                                      <p:cBhvr>
                                        <p:cTn id="14" fill="hold"/>
                                        <p:tgtEl>
                                          <p:spTgt spid="148"/>
                                        </p:tgtEl>
                                        <p:attrNameLst>
                                          <p:attrName>style.visibility</p:attrName>
                                        </p:attrNameLst>
                                      </p:cBhvr>
                                      <p:to>
                                        <p:strVal val="visible"/>
                                      </p:to>
                                    </p:set>
                                    <p:anim calcmode="lin" valueType="num">
                                      <p:cBhvr>
                                        <p:cTn id="15" dur="2500" fill="hold"/>
                                        <p:tgtEl>
                                          <p:spTgt spid="148"/>
                                        </p:tgtEl>
                                        <p:attrNameLst>
                                          <p:attrName>ppt_w</p:attrName>
                                        </p:attrNameLst>
                                      </p:cBhvr>
                                      <p:tavLst>
                                        <p:tav tm="0">
                                          <p:val>
                                            <p:strVal val="4*#ppt_w"/>
                                          </p:val>
                                        </p:tav>
                                        <p:tav tm="100000">
                                          <p:val>
                                            <p:strVal val="#ppt_w"/>
                                          </p:val>
                                        </p:tav>
                                      </p:tavLst>
                                    </p:anim>
                                    <p:anim calcmode="lin" valueType="num">
                                      <p:cBhvr>
                                        <p:cTn id="16" dur="2500" fill="hold"/>
                                        <p:tgtEl>
                                          <p:spTgt spid="14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7" grpId="1"/>
      <p:bldP build="whole" bldLvl="1" animBg="1" rev="0" advAuto="0" spid="148"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1" name="HOW I MADE THE WEBSITE"/>
          <p:cNvSpPr/>
          <p:nvPr>
            <p:ph type="title"/>
          </p:nvPr>
        </p:nvSpPr>
        <p:spPr>
          <a:prstGeom prst="rect">
            <a:avLst/>
          </a:prstGeom>
          <a:gradFill>
            <a:gsLst>
              <a:gs pos="0">
                <a:srgbClr val="E8826F"/>
              </a:gs>
              <a:gs pos="2130">
                <a:srgbClr val="E88572"/>
              </a:gs>
              <a:gs pos="35000">
                <a:srgbClr val="EBC199"/>
              </a:gs>
              <a:gs pos="100000">
                <a:srgbClr val="F2D4C8"/>
              </a:gs>
            </a:gsLst>
            <a:lin ang="16200000"/>
          </a:gradFill>
          <a:ln w="9525">
            <a:solidFill>
              <a:srgbClr val="D98D00"/>
            </a:solidFill>
            <a:round/>
          </a:ln>
        </p:spPr>
        <p:txBody>
          <a:bodyPr lIns="63500" tIns="63500" rIns="63500" bIns="63500" anchor="ctr"/>
          <a:lstStyle>
            <a:lvl1pPr algn="ctr">
              <a:defRPr cap="none" spc="0" sz="4000">
                <a:solidFill>
                  <a:schemeClr val="accent5">
                    <a:lumOff val="-8588"/>
                  </a:schemeClr>
                </a:solidFill>
                <a:latin typeface="Avenir Heavy"/>
                <a:ea typeface="Avenir Heavy"/>
                <a:cs typeface="Avenir Heavy"/>
                <a:sym typeface="Avenir Heavy"/>
              </a:defRPr>
            </a:lvl1pPr>
          </a:lstStyle>
          <a:p>
            <a:pPr/>
            <a:r>
              <a:t>HOW I MADE THE WEBSITE</a:t>
            </a:r>
          </a:p>
        </p:txBody>
      </p:sp>
      <p:sp>
        <p:nvSpPr>
          <p:cNvPr id="152" name="I used HTML to create the content and CSS to stylise the website using tools and instruction from class…"/>
          <p:cNvSpPr/>
          <p:nvPr>
            <p:ph type="body" idx="1"/>
          </p:nvPr>
        </p:nvSpPr>
        <p:spPr>
          <a:xfrm>
            <a:off x="660400" y="2400300"/>
            <a:ext cx="11684001" cy="5715000"/>
          </a:xfrm>
          <a:prstGeom prst="rect">
            <a:avLst/>
          </a:prstGeom>
          <a:gradFill>
            <a:gsLst>
              <a:gs pos="0">
                <a:srgbClr val="F3E0CF"/>
              </a:gs>
              <a:gs pos="18110">
                <a:srgbClr val="F1E1C1"/>
              </a:gs>
              <a:gs pos="40017">
                <a:srgbClr val="EEE1B3"/>
              </a:gs>
              <a:gs pos="85167">
                <a:srgbClr val="F7E9CD"/>
              </a:gs>
              <a:gs pos="100000">
                <a:schemeClr val="accent4">
                  <a:hueOff val="-917426"/>
                  <a:lumOff val="52004"/>
                </a:schemeClr>
              </a:gs>
            </a:gsLst>
            <a:lin ang="16200000"/>
          </a:gradFill>
          <a:ln w="9525">
            <a:solidFill>
              <a:srgbClr val="D98D00"/>
            </a:solidFill>
            <a:round/>
          </a:ln>
        </p:spPr>
        <p:txBody>
          <a:bodyPr/>
          <a:lstStyle/>
          <a:p>
            <a:pPr lvl="3" marL="1323473" indent="-180473">
              <a:spcBef>
                <a:spcPts val="0"/>
              </a:spcBef>
              <a:buClrTx/>
              <a:buSzPct val="100000"/>
              <a:defRPr i="1" sz="1800">
                <a:solidFill>
                  <a:schemeClr val="accent5">
                    <a:lumOff val="-8588"/>
                  </a:schemeClr>
                </a:solidFill>
                <a:latin typeface="Arial"/>
                <a:ea typeface="Arial"/>
                <a:cs typeface="Arial"/>
                <a:sym typeface="Arial"/>
              </a:defRPr>
            </a:pPr>
            <a:r>
              <a:t>I used HTML to create the content and CSS to stylise the website using tools and instruction from class</a:t>
            </a:r>
          </a:p>
          <a:p>
            <a:pPr lvl="3" marL="0" indent="0">
              <a:spcBef>
                <a:spcPts val="0"/>
              </a:spcBef>
              <a:buClrTx/>
              <a:buSzTx/>
              <a:buNone/>
              <a:defRPr i="1" sz="1800">
                <a:solidFill>
                  <a:schemeClr val="accent5">
                    <a:lumOff val="-8588"/>
                  </a:schemeClr>
                </a:solidFill>
                <a:latin typeface="Arial"/>
                <a:ea typeface="Arial"/>
                <a:cs typeface="Arial"/>
                <a:sym typeface="Arial"/>
              </a:defRPr>
            </a:pPr>
          </a:p>
          <a:p>
            <a:pPr lvl="3" marL="1323473" indent="-180473">
              <a:spcBef>
                <a:spcPts val="0"/>
              </a:spcBef>
              <a:buClrTx/>
              <a:buSzPct val="100000"/>
              <a:defRPr i="1" sz="1800">
                <a:solidFill>
                  <a:schemeClr val="accent5">
                    <a:lumOff val="-8588"/>
                  </a:schemeClr>
                </a:solidFill>
                <a:latin typeface="Arial"/>
                <a:ea typeface="Arial"/>
                <a:cs typeface="Arial"/>
                <a:sym typeface="Arial"/>
              </a:defRPr>
            </a:pPr>
            <a:r>
              <a:t>A sample section of code is below:</a:t>
            </a:r>
          </a:p>
          <a:p>
            <a:pPr lvl="6" marL="0" indent="0">
              <a:spcBef>
                <a:spcPts val="0"/>
              </a:spcBef>
              <a:buClrTx/>
              <a:buSzTx/>
              <a:buNone/>
              <a:defRPr i="1" sz="1800">
                <a:solidFill>
                  <a:schemeClr val="accent5">
                    <a:lumOff val="-8588"/>
                  </a:schemeClr>
                </a:solidFill>
                <a:latin typeface="Arial"/>
                <a:ea typeface="Arial"/>
                <a:cs typeface="Arial"/>
                <a:sym typeface="Arial"/>
              </a:defRPr>
            </a:pPr>
          </a:p>
          <a:p>
            <a:pPr lvl="6" marL="0" indent="0">
              <a:spcBef>
                <a:spcPts val="0"/>
              </a:spcBef>
              <a:buClrTx/>
              <a:buSzTx/>
              <a:buNone/>
              <a:defRPr i="1" sz="1000">
                <a:solidFill>
                  <a:schemeClr val="accent5">
                    <a:lumOff val="-8588"/>
                  </a:schemeClr>
                </a:solidFill>
                <a:latin typeface="Arial"/>
                <a:ea typeface="Arial"/>
                <a:cs typeface="Arial"/>
                <a:sym typeface="Arial"/>
              </a:defRPr>
            </a:pPr>
            <a:r>
              <a:t>&lt;html&gt;</a:t>
            </a:r>
          </a:p>
          <a:p>
            <a:pPr lvl="6" marL="0" indent="0">
              <a:spcBef>
                <a:spcPts val="0"/>
              </a:spcBef>
              <a:buClrTx/>
              <a:buSzTx/>
              <a:buNone/>
              <a:defRPr i="1" sz="1000">
                <a:solidFill>
                  <a:schemeClr val="accent5">
                    <a:lumOff val="-8588"/>
                  </a:schemeClr>
                </a:solidFill>
                <a:latin typeface="Arial"/>
                <a:ea typeface="Arial"/>
                <a:cs typeface="Arial"/>
                <a:sym typeface="Arial"/>
              </a:defRPr>
            </a:pPr>
          </a:p>
          <a:p>
            <a:pPr lvl="6" marL="0" indent="0">
              <a:spcBef>
                <a:spcPts val="0"/>
              </a:spcBef>
              <a:buClrTx/>
              <a:buSzTx/>
              <a:buNone/>
              <a:defRPr i="1" sz="1000">
                <a:solidFill>
                  <a:schemeClr val="accent5">
                    <a:lumOff val="-8588"/>
                  </a:schemeClr>
                </a:solidFill>
                <a:latin typeface="Arial"/>
                <a:ea typeface="Arial"/>
                <a:cs typeface="Arial"/>
                <a:sym typeface="Arial"/>
              </a:defRPr>
            </a:pPr>
            <a:r>
              <a:t>    &lt;head&gt;</a:t>
            </a:r>
          </a:p>
          <a:p>
            <a:pPr lvl="6" marL="0" indent="0">
              <a:spcBef>
                <a:spcPts val="0"/>
              </a:spcBef>
              <a:buClrTx/>
              <a:buSzTx/>
              <a:buNone/>
              <a:defRPr i="1" sz="1000">
                <a:solidFill>
                  <a:schemeClr val="accent5">
                    <a:lumOff val="-8588"/>
                  </a:schemeClr>
                </a:solidFill>
                <a:latin typeface="Arial"/>
                <a:ea typeface="Arial"/>
                <a:cs typeface="Arial"/>
                <a:sym typeface="Arial"/>
              </a:defRPr>
            </a:pPr>
            <a:r>
              <a:t>        &lt;title&gt;FOOD AROUND THE WORLD&lt;/title&gt;</a:t>
            </a:r>
          </a:p>
          <a:p>
            <a:pPr lvl="6" marL="0" indent="0">
              <a:spcBef>
                <a:spcPts val="0"/>
              </a:spcBef>
              <a:buClrTx/>
              <a:buSzTx/>
              <a:buNone/>
              <a:defRPr i="1" sz="1000">
                <a:solidFill>
                  <a:schemeClr val="accent5">
                    <a:lumOff val="-8588"/>
                  </a:schemeClr>
                </a:solidFill>
                <a:latin typeface="Arial"/>
                <a:ea typeface="Arial"/>
                <a:cs typeface="Arial"/>
                <a:sym typeface="Arial"/>
              </a:defRPr>
            </a:pPr>
            <a:r>
              <a:t>        &lt;link href="css/style.css" type="text/css" rel="stylesheet"&gt;</a:t>
            </a:r>
          </a:p>
          <a:p>
            <a:pPr lvl="6" marL="0" indent="0">
              <a:spcBef>
                <a:spcPts val="0"/>
              </a:spcBef>
              <a:buClrTx/>
              <a:buSzTx/>
              <a:buNone/>
              <a:defRPr i="1" sz="1000">
                <a:solidFill>
                  <a:schemeClr val="accent5">
                    <a:lumOff val="-8588"/>
                  </a:schemeClr>
                </a:solidFill>
                <a:latin typeface="Arial"/>
                <a:ea typeface="Arial"/>
                <a:cs typeface="Arial"/>
                <a:sym typeface="Arial"/>
              </a:defRPr>
            </a:pPr>
            <a:r>
              <a:t>    &lt;/head&gt; </a:t>
            </a:r>
          </a:p>
          <a:p>
            <a:pPr lvl="6" marL="0" indent="0">
              <a:spcBef>
                <a:spcPts val="0"/>
              </a:spcBef>
              <a:buClrTx/>
              <a:buSzTx/>
              <a:buNone/>
              <a:defRPr i="1" sz="1000">
                <a:solidFill>
                  <a:schemeClr val="accent5">
                    <a:lumOff val="-8588"/>
                  </a:schemeClr>
                </a:solidFill>
                <a:latin typeface="Arial"/>
                <a:ea typeface="Arial"/>
                <a:cs typeface="Arial"/>
                <a:sym typeface="Arial"/>
              </a:defRPr>
            </a:pPr>
            <a:r>
              <a:t>    </a:t>
            </a:r>
          </a:p>
          <a:p>
            <a:pPr lvl="6" marL="0" indent="0">
              <a:spcBef>
                <a:spcPts val="0"/>
              </a:spcBef>
              <a:buClrTx/>
              <a:buSzTx/>
              <a:buNone/>
              <a:defRPr i="1" sz="1000">
                <a:solidFill>
                  <a:schemeClr val="accent5">
                    <a:lumOff val="-8588"/>
                  </a:schemeClr>
                </a:solidFill>
                <a:latin typeface="Arial"/>
                <a:ea typeface="Arial"/>
                <a:cs typeface="Arial"/>
                <a:sym typeface="Arial"/>
              </a:defRPr>
            </a:pPr>
            <a:r>
              <a:t>    &lt;body&gt;</a:t>
            </a:r>
          </a:p>
          <a:p>
            <a:pPr lvl="6" marL="0" indent="0">
              <a:spcBef>
                <a:spcPts val="0"/>
              </a:spcBef>
              <a:buClrTx/>
              <a:buSzTx/>
              <a:buNone/>
              <a:defRPr i="1" sz="1000">
                <a:solidFill>
                  <a:schemeClr val="accent5">
                    <a:lumOff val="-8588"/>
                  </a:schemeClr>
                </a:solidFill>
                <a:latin typeface="Arial"/>
                <a:ea typeface="Arial"/>
                <a:cs typeface="Arial"/>
                <a:sym typeface="Arial"/>
              </a:defRPr>
            </a:pPr>
            <a:r>
              <a:t>    &lt;div id="div-header"&gt;</a:t>
            </a:r>
          </a:p>
          <a:p>
            <a:pPr lvl="6" marL="0" indent="0">
              <a:spcBef>
                <a:spcPts val="0"/>
              </a:spcBef>
              <a:buClrTx/>
              <a:buSzTx/>
              <a:buNone/>
              <a:defRPr i="1" sz="1000">
                <a:solidFill>
                  <a:schemeClr val="accent5">
                    <a:lumOff val="-8588"/>
                  </a:schemeClr>
                </a:solidFill>
                <a:latin typeface="Arial"/>
                <a:ea typeface="Arial"/>
                <a:cs typeface="Arial"/>
                <a:sym typeface="Arial"/>
              </a:defRPr>
            </a:pPr>
            <a:r>
              <a:t>            &lt;div id="div-logo"&gt;</a:t>
            </a:r>
          </a:p>
          <a:p>
            <a:pPr lvl="6" marL="0" indent="0">
              <a:spcBef>
                <a:spcPts val="0"/>
              </a:spcBef>
              <a:buClrTx/>
              <a:buSzTx/>
              <a:buNone/>
              <a:defRPr i="1" sz="1000">
                <a:solidFill>
                  <a:schemeClr val="accent5">
                    <a:lumOff val="-8588"/>
                  </a:schemeClr>
                </a:solidFill>
                <a:latin typeface="Arial"/>
                <a:ea typeface="Arial"/>
                <a:cs typeface="Arial"/>
                <a:sym typeface="Arial"/>
              </a:defRPr>
            </a:pPr>
            <a:r>
              <a:t>                &lt;img src="images/Display-Heading-Food-Foods-of-the-World-PI.jpg" width="100%" height="100%"/&gt;</a:t>
            </a:r>
          </a:p>
          <a:p>
            <a:pPr lvl="6" marL="0" indent="0">
              <a:spcBef>
                <a:spcPts val="0"/>
              </a:spcBef>
              <a:buClrTx/>
              <a:buSzTx/>
              <a:buNone/>
              <a:defRPr i="1" sz="1000">
                <a:solidFill>
                  <a:schemeClr val="accent5">
                    <a:lumOff val="-8588"/>
                  </a:schemeClr>
                </a:solidFill>
                <a:latin typeface="Arial"/>
                <a:ea typeface="Arial"/>
                <a:cs typeface="Arial"/>
                <a:sym typeface="Arial"/>
              </a:defRPr>
            </a:pPr>
            <a:r>
              <a:t>            </a:t>
            </a:r>
          </a:p>
          <a:p>
            <a:pPr lvl="6" marL="0" indent="0">
              <a:spcBef>
                <a:spcPts val="0"/>
              </a:spcBef>
              <a:buClrTx/>
              <a:buSzTx/>
              <a:buNone/>
              <a:defRPr i="1" sz="1000">
                <a:solidFill>
                  <a:schemeClr val="accent5">
                    <a:lumOff val="-8588"/>
                  </a:schemeClr>
                </a:solidFill>
                <a:latin typeface="Arial"/>
                <a:ea typeface="Arial"/>
                <a:cs typeface="Arial"/>
                <a:sym typeface="Arial"/>
              </a:defRPr>
            </a:pPr>
            <a:r>
              <a:t>            &lt;/div&gt;</a:t>
            </a:r>
          </a:p>
          <a:p>
            <a:pPr lvl="6" marL="0" indent="0">
              <a:spcBef>
                <a:spcPts val="0"/>
              </a:spcBef>
              <a:buClrTx/>
              <a:buSzTx/>
              <a:buNone/>
              <a:defRPr i="1" sz="1000">
                <a:solidFill>
                  <a:schemeClr val="accent5">
                    <a:lumOff val="-8588"/>
                  </a:schemeClr>
                </a:solidFill>
                <a:latin typeface="Arial"/>
                <a:ea typeface="Arial"/>
                <a:cs typeface="Arial"/>
                <a:sym typeface="Arial"/>
              </a:defRPr>
            </a:pPr>
            <a:r>
              <a:t>                &lt;div id="div-title"&gt;</a:t>
            </a:r>
          </a:p>
          <a:p>
            <a:pPr lvl="6" marL="0" indent="0">
              <a:spcBef>
                <a:spcPts val="0"/>
              </a:spcBef>
              <a:buClrTx/>
              <a:buSzTx/>
              <a:buNone/>
              <a:defRPr i="1" sz="1000">
                <a:solidFill>
                  <a:schemeClr val="accent5">
                    <a:lumOff val="-8588"/>
                  </a:schemeClr>
                </a:solidFill>
                <a:latin typeface="Arial"/>
                <a:ea typeface="Arial"/>
                <a:cs typeface="Arial"/>
                <a:sym typeface="Arial"/>
              </a:defRPr>
            </a:pPr>
            <a:r>
              <a:t>                WORLD FOOD</a:t>
            </a:r>
          </a:p>
          <a:p>
            <a:pPr lvl="6" marL="0" indent="0">
              <a:spcBef>
                <a:spcPts val="0"/>
              </a:spcBef>
              <a:buClrTx/>
              <a:buSzTx/>
              <a:buNone/>
              <a:defRPr i="1" sz="1000">
                <a:solidFill>
                  <a:schemeClr val="accent5">
                    <a:lumOff val="-8588"/>
                  </a:schemeClr>
                </a:solidFill>
                <a:latin typeface="Arial"/>
                <a:ea typeface="Arial"/>
                <a:cs typeface="Arial"/>
                <a:sym typeface="Arial"/>
              </a:defRPr>
            </a:pPr>
            <a:r>
              <a:t>                &lt;/div&gt;</a:t>
            </a:r>
          </a:p>
          <a:p>
            <a:pPr lvl="6" marL="0" indent="0">
              <a:spcBef>
                <a:spcPts val="0"/>
              </a:spcBef>
              <a:buClrTx/>
              <a:buSzTx/>
              <a:buNone/>
              <a:defRPr i="1" sz="1000">
                <a:solidFill>
                  <a:schemeClr val="accent5">
                    <a:lumOff val="-8588"/>
                  </a:schemeClr>
                </a:solidFill>
                <a:latin typeface="Arial"/>
                <a:ea typeface="Arial"/>
                <a:cs typeface="Arial"/>
                <a:sym typeface="Arial"/>
              </a:defRPr>
            </a:pPr>
            <a:r>
              <a:t>        </a:t>
            </a:r>
          </a:p>
          <a:p>
            <a:pPr lvl="6" marL="0" indent="0">
              <a:spcBef>
                <a:spcPts val="0"/>
              </a:spcBef>
              <a:buClrTx/>
              <a:buSzTx/>
              <a:buNone/>
              <a:defRPr i="1" sz="1000">
                <a:solidFill>
                  <a:schemeClr val="accent5">
                    <a:lumOff val="-8588"/>
                  </a:schemeClr>
                </a:solidFill>
                <a:latin typeface="Arial"/>
                <a:ea typeface="Arial"/>
                <a:cs typeface="Arial"/>
                <a:sym typeface="Arial"/>
              </a:defRPr>
            </a:pPr>
            <a:r>
              <a:t>    &lt;/div&gt;</a:t>
            </a:r>
          </a:p>
          <a:p>
            <a:pPr lvl="6" marL="0" indent="0">
              <a:spcBef>
                <a:spcPts val="0"/>
              </a:spcBef>
              <a:buClrTx/>
              <a:buSzTx/>
              <a:buNone/>
              <a:defRPr i="1" sz="1800">
                <a:solidFill>
                  <a:schemeClr val="accent5">
                    <a:lumOff val="-8588"/>
                  </a:schemeClr>
                </a:solidFill>
                <a:latin typeface="Arial"/>
                <a:ea typeface="Arial"/>
                <a:cs typeface="Arial"/>
                <a:sym typeface="Arial"/>
              </a:defRPr>
            </a:pPr>
          </a:p>
        </p:txBody>
      </p:sp>
      <p:sp>
        <p:nvSpPr>
          <p:cNvPr id="153" name="Slide Number"/>
          <p:cNvSpPr/>
          <p:nvPr>
            <p:ph type="sldNum" sz="quarter" idx="2"/>
          </p:nvPr>
        </p:nvSpPr>
        <p:spPr>
          <a:xfrm>
            <a:off x="6371333" y="9258299"/>
            <a:ext cx="233173" cy="419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151"/>
                                        </p:tgtEl>
                                        <p:attrNameLst>
                                          <p:attrName>style.visibility</p:attrName>
                                        </p:attrNameLst>
                                      </p:cBhvr>
                                      <p:to>
                                        <p:strVal val="visible"/>
                                      </p:to>
                                    </p:set>
                                    <p:animEffect filter="fade" transition="in">
                                      <p:cBhvr>
                                        <p:cTn id="7" dur="20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6" grpId="2" fill="hold">
                                  <p:stCondLst>
                                    <p:cond delay="0"/>
                                  </p:stCondLst>
                                  <p:iterate type="lt" backwards="0">
                                    <p:tmAbs val="0"/>
                                  </p:iterate>
                                  <p:childTnLst>
                                    <p:set>
                                      <p:cBhvr>
                                        <p:cTn id="11" fill="hold"/>
                                        <p:tgtEl>
                                          <p:spTgt spid="152"/>
                                        </p:tgtEl>
                                        <p:attrNameLst>
                                          <p:attrName>style.visibility</p:attrName>
                                        </p:attrNameLst>
                                      </p:cBhvr>
                                      <p:to>
                                        <p:strVal val="visible"/>
                                      </p:to>
                                    </p:set>
                                    <p:animEffect filter="wipe(down)" transition="in">
                                      <p:cBhvr>
                                        <p:cTn id="12" dur="580">
                                          <p:stCondLst>
                                            <p:cond delay="0"/>
                                          </p:stCondLst>
                                        </p:cTn>
                                        <p:tgtEl>
                                          <p:spTgt spid="152"/>
                                        </p:tgtEl>
                                      </p:cBhvr>
                                    </p:animEffect>
                                    <p:anim calcmode="lin" valueType="num">
                                      <p:cBhvr>
                                        <p:cTn id="13" dur="1822" fill="hold"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14" dur="664" fill="hold"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15" dur="664" fill="hold"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16" dur="332" fill="hold"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17" dur="164" fill="hold"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18" dur="26" fill="hold">
                                          <p:stCondLst>
                                            <p:cond delay="650"/>
                                          </p:stCondLst>
                                        </p:cTn>
                                        <p:tgtEl>
                                          <p:spTgt spid="152"/>
                                        </p:tgtEl>
                                      </p:cBhvr>
                                      <p:to x="100000" y="60000"/>
                                    </p:animScale>
                                    <p:animScale>
                                      <p:cBhvr>
                                        <p:cTn id="19" dur="166" decel="50000" fill="hold">
                                          <p:stCondLst>
                                            <p:cond delay="676"/>
                                          </p:stCondLst>
                                        </p:cTn>
                                        <p:tgtEl>
                                          <p:spTgt spid="152"/>
                                        </p:tgtEl>
                                      </p:cBhvr>
                                      <p:to x="100000" y="100000"/>
                                    </p:animScale>
                                    <p:animScale>
                                      <p:cBhvr>
                                        <p:cTn id="20" dur="26" decel="50000" fill="hold">
                                          <p:stCondLst>
                                            <p:cond delay="1312"/>
                                          </p:stCondLst>
                                        </p:cTn>
                                        <p:tgtEl>
                                          <p:spTgt spid="152"/>
                                        </p:tgtEl>
                                      </p:cBhvr>
                                      <p:to x="100000" y="80000"/>
                                    </p:animScale>
                                    <p:animScale>
                                      <p:cBhvr>
                                        <p:cTn id="21" dur="166" decel="50000" fill="hold">
                                          <p:stCondLst>
                                            <p:cond delay="1338"/>
                                          </p:stCondLst>
                                        </p:cTn>
                                        <p:tgtEl>
                                          <p:spTgt spid="152"/>
                                        </p:tgtEl>
                                      </p:cBhvr>
                                      <p:to x="100000" y="100000"/>
                                    </p:animScale>
                                    <p:animScale>
                                      <p:cBhvr>
                                        <p:cTn id="22" dur="26" decel="50000" fill="hold">
                                          <p:stCondLst>
                                            <p:cond delay="1642"/>
                                          </p:stCondLst>
                                        </p:cTn>
                                        <p:tgtEl>
                                          <p:spTgt spid="152"/>
                                        </p:tgtEl>
                                      </p:cBhvr>
                                      <p:to x="100000" y="90000"/>
                                    </p:animScale>
                                    <p:animScale>
                                      <p:cBhvr>
                                        <p:cTn id="23" dur="166" decel="50000" fill="hold">
                                          <p:stCondLst>
                                            <p:cond delay="1668"/>
                                          </p:stCondLst>
                                        </p:cTn>
                                        <p:tgtEl>
                                          <p:spTgt spid="152"/>
                                        </p:tgtEl>
                                      </p:cBhvr>
                                      <p:to x="100000" y="100000"/>
                                    </p:animScale>
                                    <p:animScale>
                                      <p:cBhvr>
                                        <p:cTn id="24" dur="26" decel="50000" fill="hold">
                                          <p:stCondLst>
                                            <p:cond delay="1808"/>
                                          </p:stCondLst>
                                        </p:cTn>
                                        <p:tgtEl>
                                          <p:spTgt spid="152"/>
                                        </p:tgtEl>
                                      </p:cBhvr>
                                      <p:to x="100000" y="95000"/>
                                    </p:animScale>
                                    <p:animScale>
                                      <p:cBhvr>
                                        <p:cTn id="25" dur="166" decel="50000" fill="hold">
                                          <p:stCondLst>
                                            <p:cond delay="1834"/>
                                          </p:stCondLst>
                                        </p:cTn>
                                        <p:tgtEl>
                                          <p:spTgt spid="152"/>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 grpId="1"/>
      <p:bldP build="whole" bldLvl="1" animBg="1" rev="0" advAuto="0" spid="152" grpId="2"/>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5" name="THANK YOU"/>
          <p:cNvSpPr/>
          <p:nvPr>
            <p:ph type="title"/>
          </p:nvPr>
        </p:nvSpPr>
        <p:spPr>
          <a:prstGeom prst="rect">
            <a:avLst/>
          </a:prstGeom>
          <a:gradFill>
            <a:gsLst>
              <a:gs pos="0">
                <a:srgbClr val="E8826F"/>
              </a:gs>
              <a:gs pos="2130">
                <a:srgbClr val="E88572"/>
              </a:gs>
              <a:gs pos="35000">
                <a:srgbClr val="EBC199"/>
              </a:gs>
              <a:gs pos="100000">
                <a:srgbClr val="F2D4C8"/>
              </a:gs>
            </a:gsLst>
            <a:lin ang="16200000"/>
          </a:gradFill>
          <a:ln w="9525">
            <a:solidFill>
              <a:srgbClr val="D98D00"/>
            </a:solidFill>
            <a:round/>
          </a:ln>
        </p:spPr>
        <p:txBody>
          <a:bodyPr lIns="63500" tIns="63500" rIns="63500" bIns="63500" anchor="ctr"/>
          <a:lstStyle>
            <a:lvl1pPr algn="ctr">
              <a:defRPr cap="none" spc="0" sz="4000">
                <a:solidFill>
                  <a:schemeClr val="accent5">
                    <a:lumOff val="-8588"/>
                  </a:schemeClr>
                </a:solidFill>
                <a:latin typeface="Avenir Heavy"/>
                <a:ea typeface="Avenir Heavy"/>
                <a:cs typeface="Avenir Heavy"/>
                <a:sym typeface="Avenir Heavy"/>
              </a:defRPr>
            </a:lvl1pPr>
          </a:lstStyle>
          <a:p>
            <a:pPr/>
            <a:r>
              <a:t>THANK YOU</a:t>
            </a:r>
          </a:p>
        </p:txBody>
      </p:sp>
      <p:sp>
        <p:nvSpPr>
          <p:cNvPr id="156" name="I would like to thank…"/>
          <p:cNvSpPr/>
          <p:nvPr>
            <p:ph type="body" idx="1"/>
          </p:nvPr>
        </p:nvSpPr>
        <p:spPr>
          <a:xfrm>
            <a:off x="673100" y="2400300"/>
            <a:ext cx="11684001" cy="5715000"/>
          </a:xfrm>
          <a:prstGeom prst="rect">
            <a:avLst/>
          </a:prstGeom>
          <a:gradFill>
            <a:gsLst>
              <a:gs pos="0">
                <a:srgbClr val="F3E0CF"/>
              </a:gs>
              <a:gs pos="18110">
                <a:srgbClr val="F1E1C1"/>
              </a:gs>
              <a:gs pos="40017">
                <a:srgbClr val="EEE1B3"/>
              </a:gs>
              <a:gs pos="85167">
                <a:srgbClr val="F7E9CD"/>
              </a:gs>
              <a:gs pos="100000">
                <a:schemeClr val="accent4">
                  <a:hueOff val="-917426"/>
                  <a:lumOff val="52004"/>
                </a:schemeClr>
              </a:gs>
            </a:gsLst>
            <a:lin ang="16200000"/>
          </a:gradFill>
          <a:ln w="9525">
            <a:solidFill>
              <a:srgbClr val="D98D00"/>
            </a:solidFill>
            <a:round/>
          </a:ln>
        </p:spPr>
        <p:txBody>
          <a:bodyPr/>
          <a:lstStyle/>
          <a:p>
            <a:pPr lvl="8" marL="0" indent="0" algn="ctr">
              <a:spcBef>
                <a:spcPts val="0"/>
              </a:spcBef>
              <a:buClrTx/>
              <a:buSzTx/>
              <a:buNone/>
              <a:defRPr sz="2200">
                <a:solidFill>
                  <a:schemeClr val="accent5">
                    <a:lumOff val="-8588"/>
                  </a:schemeClr>
                </a:solidFill>
                <a:latin typeface="Arial"/>
                <a:ea typeface="Arial"/>
                <a:cs typeface="Arial"/>
                <a:sym typeface="Arial"/>
              </a:defRPr>
            </a:pPr>
            <a:r>
              <a:t>I would like to thank</a:t>
            </a:r>
          </a:p>
          <a:p>
            <a:pPr lvl="8" marL="0" indent="0" algn="ctr">
              <a:spcBef>
                <a:spcPts val="0"/>
              </a:spcBef>
              <a:buClrTx/>
              <a:buSzTx/>
              <a:buNone/>
              <a:defRPr sz="2200">
                <a:solidFill>
                  <a:schemeClr val="accent5">
                    <a:lumOff val="-8588"/>
                  </a:schemeClr>
                </a:solidFill>
                <a:latin typeface="Arial"/>
                <a:ea typeface="Arial"/>
                <a:cs typeface="Arial"/>
                <a:sym typeface="Arial"/>
              </a:defRPr>
            </a:pPr>
          </a:p>
          <a:p>
            <a:pPr lvl="2" marL="982578" indent="-220578">
              <a:spcBef>
                <a:spcPts val="0"/>
              </a:spcBef>
              <a:buClrTx/>
              <a:buSzPct val="100000"/>
              <a:defRPr sz="2200">
                <a:solidFill>
                  <a:schemeClr val="accent5">
                    <a:lumOff val="-8588"/>
                  </a:schemeClr>
                </a:solidFill>
                <a:latin typeface="Arial"/>
                <a:ea typeface="Arial"/>
                <a:cs typeface="Arial"/>
                <a:sym typeface="Arial"/>
              </a:defRPr>
            </a:pPr>
          </a:p>
          <a:p>
            <a:pPr lvl="5" marL="2125578" indent="-220578">
              <a:spcBef>
                <a:spcPts val="0"/>
              </a:spcBef>
              <a:buClrTx/>
              <a:buSzPct val="100000"/>
              <a:defRPr sz="2200">
                <a:solidFill>
                  <a:schemeClr val="accent5">
                    <a:lumOff val="-8588"/>
                  </a:schemeClr>
                </a:solidFill>
                <a:latin typeface="Arial"/>
                <a:ea typeface="Arial"/>
                <a:cs typeface="Arial"/>
                <a:sym typeface="Arial"/>
              </a:defRPr>
            </a:pPr>
            <a:r>
              <a:t>SG CODING MUM and BE KRAF</a:t>
            </a:r>
          </a:p>
          <a:p>
            <a:pPr lvl="5" marL="0" indent="0">
              <a:spcBef>
                <a:spcPts val="0"/>
              </a:spcBef>
              <a:buClrTx/>
              <a:buSzTx/>
              <a:buNone/>
              <a:defRPr sz="2200">
                <a:solidFill>
                  <a:schemeClr val="accent5">
                    <a:lumOff val="-8588"/>
                  </a:schemeClr>
                </a:solidFill>
                <a:latin typeface="Arial"/>
                <a:ea typeface="Arial"/>
                <a:cs typeface="Arial"/>
                <a:sym typeface="Arial"/>
              </a:defRPr>
            </a:pPr>
          </a:p>
          <a:p>
            <a:pPr lvl="5" marL="2125578" indent="-220578">
              <a:spcBef>
                <a:spcPts val="0"/>
              </a:spcBef>
              <a:buClrTx/>
              <a:buSzPct val="100000"/>
              <a:defRPr sz="2200">
                <a:solidFill>
                  <a:schemeClr val="accent5">
                    <a:lumOff val="-8588"/>
                  </a:schemeClr>
                </a:solidFill>
                <a:latin typeface="Arial"/>
                <a:ea typeface="Arial"/>
                <a:cs typeface="Arial"/>
                <a:sym typeface="Arial"/>
              </a:defRPr>
            </a:pPr>
            <a:r>
              <a:t>All the tutors that taught us patiently</a:t>
            </a:r>
          </a:p>
          <a:p>
            <a:pPr lvl="5" marL="0" indent="0">
              <a:spcBef>
                <a:spcPts val="0"/>
              </a:spcBef>
              <a:buClrTx/>
              <a:buSzTx/>
              <a:buNone/>
              <a:defRPr sz="2200">
                <a:solidFill>
                  <a:schemeClr val="accent5">
                    <a:lumOff val="-8588"/>
                  </a:schemeClr>
                </a:solidFill>
                <a:latin typeface="Arial"/>
                <a:ea typeface="Arial"/>
                <a:cs typeface="Arial"/>
                <a:sym typeface="Arial"/>
              </a:defRPr>
            </a:pPr>
          </a:p>
          <a:p>
            <a:pPr lvl="5" marL="2125578" indent="-220578">
              <a:spcBef>
                <a:spcPts val="0"/>
              </a:spcBef>
              <a:buClrTx/>
              <a:buSzPct val="100000"/>
              <a:defRPr sz="2200">
                <a:solidFill>
                  <a:schemeClr val="accent5">
                    <a:lumOff val="-8588"/>
                  </a:schemeClr>
                </a:solidFill>
                <a:latin typeface="Arial"/>
                <a:ea typeface="Arial"/>
                <a:cs typeface="Arial"/>
                <a:sym typeface="Arial"/>
              </a:defRPr>
            </a:pPr>
            <a:r>
              <a:t>SIS (Sekolah Indonesia Singapura), for teaching us about Coding MUM</a:t>
            </a:r>
          </a:p>
          <a:p>
            <a:pPr lvl="5" marL="0" indent="0">
              <a:spcBef>
                <a:spcPts val="0"/>
              </a:spcBef>
              <a:buClrTx/>
              <a:buSzTx/>
              <a:buNone/>
              <a:defRPr sz="2200">
                <a:solidFill>
                  <a:schemeClr val="accent5">
                    <a:lumOff val="-8588"/>
                  </a:schemeClr>
                </a:solidFill>
                <a:latin typeface="Arial"/>
                <a:ea typeface="Arial"/>
                <a:cs typeface="Arial"/>
                <a:sym typeface="Arial"/>
              </a:defRPr>
            </a:pPr>
          </a:p>
          <a:p>
            <a:pPr lvl="5" marL="2125578" indent="-220578">
              <a:spcBef>
                <a:spcPts val="0"/>
              </a:spcBef>
              <a:buClrTx/>
              <a:buSzPct val="100000"/>
              <a:defRPr sz="2200">
                <a:solidFill>
                  <a:schemeClr val="accent5">
                    <a:lumOff val="-8588"/>
                  </a:schemeClr>
                </a:solidFill>
                <a:latin typeface="Arial"/>
                <a:ea typeface="Arial"/>
                <a:cs typeface="Arial"/>
                <a:sym typeface="Arial"/>
              </a:defRPr>
            </a:pPr>
            <a:r>
              <a:t>All Development SG that sponsors the Coding MUM Program</a:t>
            </a:r>
          </a:p>
        </p:txBody>
      </p:sp>
      <p:sp>
        <p:nvSpPr>
          <p:cNvPr id="157" name="Slide Number"/>
          <p:cNvSpPr/>
          <p:nvPr>
            <p:ph type="sldNum" sz="quarter" idx="2"/>
          </p:nvPr>
        </p:nvSpPr>
        <p:spPr>
          <a:xfrm>
            <a:off x="6371333" y="9258299"/>
            <a:ext cx="233173" cy="419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55"/>
                                        </p:tgtEl>
                                        <p:attrNameLst>
                                          <p:attrName>style.visibility</p:attrName>
                                        </p:attrNameLst>
                                      </p:cBhvr>
                                      <p:to>
                                        <p:strVal val="visible"/>
                                      </p:to>
                                    </p:set>
                                    <p:animEffect filter="wipe(left)" transition="in">
                                      <p:cBhvr>
                                        <p:cTn id="7" dur="30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56"/>
                                        </p:tgtEl>
                                        <p:attrNameLst>
                                          <p:attrName>style.visibility</p:attrName>
                                        </p:attrNameLst>
                                      </p:cBhvr>
                                      <p:to>
                                        <p:strVal val="visible"/>
                                      </p:to>
                                    </p:set>
                                    <p:animEffect filter="dissolve" transition="in">
                                      <p:cBhvr>
                                        <p:cTn id="12" dur="3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P build="whole" bldLvl="1" animBg="1" rev="0" advAuto="0" spid="156" grpId="2"/>
    </p:bldLst>
  </p:timing>
</p:sld>
</file>

<file path=ppt/theme/theme1.xml><?xml version="1.0" encoding="utf-8"?>
<a:theme xmlns:a="http://schemas.openxmlformats.org/drawingml/2006/main" xmlns:r="http://schemas.openxmlformats.org/officeDocument/2006/relationships" name="New_Template1">
  <a:themeElements>
    <a:clrScheme name="New_Template1">
      <a:dk1>
        <a:srgbClr val="000000"/>
      </a:dk1>
      <a:lt1>
        <a:srgbClr val="000000"/>
      </a:lt1>
      <a:dk2>
        <a:srgbClr val="A7A7A7"/>
      </a:dk2>
      <a:lt2>
        <a:srgbClr val="535353"/>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Helvetica Neue"/>
        <a:ea typeface="Helvetica Neue"/>
        <a:cs typeface="Helvetica Neue"/>
      </a:majorFont>
      <a:minorFont>
        <a:latin typeface="Helvetica"/>
        <a:ea typeface="Helvetica"/>
        <a:cs typeface="Helvetica"/>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1">
  <a:themeElements>
    <a:clrScheme name="New_Template1">
      <a:dk1>
        <a:srgbClr val="000000"/>
      </a:dk1>
      <a:lt1>
        <a:srgbClr val="FFFFFF"/>
      </a:lt1>
      <a:dk2>
        <a:srgbClr val="A7A7A7"/>
      </a:dk2>
      <a:lt2>
        <a:srgbClr val="535353"/>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Helvetica Neue"/>
        <a:ea typeface="Helvetica Neue"/>
        <a:cs typeface="Helvetica Neue"/>
      </a:majorFont>
      <a:minorFont>
        <a:latin typeface="Helvetica"/>
        <a:ea typeface="Helvetica"/>
        <a:cs typeface="Helvetica"/>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000000"/>
            </a:solidFill>
            <a:effectLst/>
            <a:uFillTx/>
            <a:latin typeface="Avenir Light"/>
            <a:ea typeface="Avenir Light"/>
            <a:cs typeface="Avenir Light"/>
            <a:sym typeface="Avenir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