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sz="half" idx="13"/>
          </p:nvPr>
        </p:nvSpPr>
        <p:spPr>
          <a:xfrm>
            <a:off x="6502400" y="4879052"/>
            <a:ext cx="6502400" cy="48768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half" idx="14"/>
          </p:nvPr>
        </p:nvSpPr>
        <p:spPr>
          <a:xfrm>
            <a:off x="6502400" y="0"/>
            <a:ext cx="6502400" cy="4876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idx="15"/>
          </p:nvPr>
        </p:nvSpPr>
        <p:spPr>
          <a:xfrm>
            <a:off x="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/>
          <p:nvPr>
            <p:ph type="body" sz="quarter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–Johnny Appleseed"/>
          <p:cNvSpPr/>
          <p:nvPr>
            <p:ph type="body" sz="quarter" idx="13"/>
          </p:nvPr>
        </p:nvSpPr>
        <p:spPr>
          <a:xfrm>
            <a:off x="1270000" y="29591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3" name="“Type a quote here.”"/>
          <p:cNvSpPr/>
          <p:nvPr>
            <p:ph type="body" sz="quarter" idx="14"/>
          </p:nvPr>
        </p:nvSpPr>
        <p:spPr>
          <a:xfrm>
            <a:off x="1270000" y="134620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4" name="Image"/>
          <p:cNvSpPr/>
          <p:nvPr>
            <p:ph type="pic" idx="15"/>
          </p:nvPr>
        </p:nvSpPr>
        <p:spPr>
          <a:xfrm>
            <a:off x="-19050" y="3613150"/>
            <a:ext cx="13004800" cy="613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"/>
          <p:cNvSpPr/>
          <p:nvPr>
            <p:ph type="pic" idx="13"/>
          </p:nvPr>
        </p:nvSpPr>
        <p:spPr>
          <a:xfrm>
            <a:off x="0" y="2717800"/>
            <a:ext cx="13004800" cy="7035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Title Text"/>
          <p:cNvSpPr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/>
          <p:nvPr>
            <p:ph type="title"/>
          </p:nvPr>
        </p:nvSpPr>
        <p:spPr>
          <a:xfrm>
            <a:off x="660400" y="3759200"/>
            <a:ext cx="11684000" cy="2222500"/>
          </a:xfrm>
          <a:prstGeom prst="rect">
            <a:avLst/>
          </a:prstGeom>
        </p:spPr>
        <p:txBody>
          <a:bodyPr anchor="ctr"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"/>
          <p:cNvSpPr/>
          <p:nvPr>
            <p:ph type="pic" idx="13"/>
          </p:nvPr>
        </p:nvSpPr>
        <p:spPr>
          <a:xfrm>
            <a:off x="6496050" y="635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Title Text"/>
          <p:cNvSpPr/>
          <p:nvPr>
            <p:ph type="title"/>
          </p:nvPr>
        </p:nvSpPr>
        <p:spPr>
          <a:xfrm>
            <a:off x="546100" y="4305300"/>
            <a:ext cx="5410200" cy="2984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/>
          <p:nvPr>
            <p:ph type="body" sz="quarter" idx="1"/>
          </p:nvPr>
        </p:nvSpPr>
        <p:spPr>
          <a:xfrm>
            <a:off x="546100" y="3429000"/>
            <a:ext cx="5410200" cy="889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/>
          <p:nvPr>
            <p:ph type="title"/>
          </p:nvPr>
        </p:nvSpPr>
        <p:spPr>
          <a:xfrm>
            <a:off x="660400" y="609600"/>
            <a:ext cx="5080000" cy="1854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/>
          <p:nvPr>
            <p:ph type="body" sz="half" idx="1"/>
          </p:nvPr>
        </p:nvSpPr>
        <p:spPr>
          <a:xfrm>
            <a:off x="660400" y="2819400"/>
            <a:ext cx="5080000" cy="60579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3200"/>
              </a:spcBef>
              <a:defRPr sz="3000"/>
            </a:lvl1pPr>
            <a:lvl2pPr marL="787400" indent="-393700">
              <a:spcBef>
                <a:spcPts val="3200"/>
              </a:spcBef>
              <a:defRPr sz="3000"/>
            </a:lvl2pPr>
            <a:lvl3pPr marL="1181100" indent="-393700">
              <a:spcBef>
                <a:spcPts val="3200"/>
              </a:spcBef>
              <a:defRPr sz="3000"/>
            </a:lvl3pPr>
            <a:lvl4pPr marL="1574800" indent="-393700">
              <a:spcBef>
                <a:spcPts val="3200"/>
              </a:spcBef>
              <a:defRPr sz="3000"/>
            </a:lvl4pPr>
            <a:lvl5pPr marL="1968500" indent="-393700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/>
          <p:nvPr>
            <p:ph type="body" idx="1"/>
          </p:nvPr>
        </p:nvSpPr>
        <p:spPr>
          <a:xfrm>
            <a:off x="660400" y="1511300"/>
            <a:ext cx="11684000" cy="6718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660400" y="609600"/>
            <a:ext cx="116840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660400" y="2019300"/>
            <a:ext cx="11684000" cy="671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897" y="9258299"/>
            <a:ext cx="352045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4699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9398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14097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8796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23495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28194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32893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37592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42291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Body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