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153A70-D6AC-419D-8146-E516B2646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DED5D7-B183-41A6-9D09-4F632C3DC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4859EB-C8C7-4EA1-B7EC-799ED18D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364A-397C-4E52-96D1-148869FC92AA}" type="datetimeFigureOut">
              <a:rPr lang="zh-TW" altLang="en-US" smtClean="0"/>
              <a:t>2022/6/2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597B4A-8288-40C8-BFB9-37C158874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9A43D8-CAA5-404E-A5AD-D023E177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F502-277A-4FCC-A1C7-9E20E68B79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02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0E35FD-297B-46E0-9C9A-AD4B9A40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D9537BE-B907-4C87-B54B-9F0616451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15CFBD-B571-4417-962F-809C76BC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364A-397C-4E52-96D1-148869FC92AA}" type="datetimeFigureOut">
              <a:rPr lang="zh-TW" altLang="en-US" smtClean="0"/>
              <a:t>2022/6/2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67E37D-2FD1-43C2-B77E-783F5B5F4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3842EB-45E0-4DA7-9ED5-1737543D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F502-277A-4FCC-A1C7-9E20E68B79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90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3CE38B2-F6B8-4B72-88EF-678F1DDB7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F8B3E40-3707-476B-9437-2636C1542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F883BC-DB9F-4F7B-8061-398B94C30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364A-397C-4E52-96D1-148869FC92AA}" type="datetimeFigureOut">
              <a:rPr lang="zh-TW" altLang="en-US" smtClean="0"/>
              <a:t>2022/6/2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4A1E80-6521-443B-9456-4DE31DD1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B91C54-2F86-4B27-9E67-A7C6F5CB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F502-277A-4FCC-A1C7-9E20E68B79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83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C25B1A-824F-4C65-BB5F-3B303B35C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43DFB2-78EB-47E0-BE20-1A16B623B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91BB9F-A654-4114-83F8-89790A0B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364A-397C-4E52-96D1-148869FC92AA}" type="datetimeFigureOut">
              <a:rPr lang="zh-TW" altLang="en-US" smtClean="0"/>
              <a:t>2022/6/2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0596D1-1390-4DC6-B5F0-DAF02898E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C9DFB4-D0CA-4BA5-955C-FD89695B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F502-277A-4FCC-A1C7-9E20E68B79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8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C8C8C3-506F-4DDD-AF89-4DFC041B5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C9B857-780C-4A8D-B55F-FD950CB7E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9EDA1D-5ADB-4D3B-B6B1-253A87F8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364A-397C-4E52-96D1-148869FC92AA}" type="datetimeFigureOut">
              <a:rPr lang="zh-TW" altLang="en-US" smtClean="0"/>
              <a:t>2022/6/2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31932F-20C2-40BD-B6F8-A940972F2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7F7ADA-A4F3-4996-9136-C98459DF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F502-277A-4FCC-A1C7-9E20E68B79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937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34B6AC-A9A6-44F6-81CE-3C8DF02E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2AD43C-619C-4FC3-9E05-66777E4A7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6C0918-7E27-4A9B-99D0-B2BC28541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CAB591-AA3A-415B-AA6D-96B7F69BE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364A-397C-4E52-96D1-148869FC92AA}" type="datetimeFigureOut">
              <a:rPr lang="zh-TW" altLang="en-US" smtClean="0"/>
              <a:t>2022/6/2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F32BF2-8659-4F14-A393-AB6CDB0A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AE1FE8-0EDB-432A-92B3-8E02EA2E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F502-277A-4FCC-A1C7-9E20E68B79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423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E8D706-0E8D-454D-A012-447A4C91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BCEB7F-E8F8-4141-A119-9456578F7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BDABA5-8601-4D59-A04D-7D942A482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0BFE1D7-1432-4792-AE9D-5F29CB584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FEBF558-D878-45DD-A33A-E492BF0C1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EC3D043-5C97-405D-AE8C-A30D4F359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364A-397C-4E52-96D1-148869FC92AA}" type="datetimeFigureOut">
              <a:rPr lang="zh-TW" altLang="en-US" smtClean="0"/>
              <a:t>2022/6/2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B1E814F-E3FC-4C7E-8596-5E17B913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54ACE9E-C904-4331-9E34-F3FEC4FB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F502-277A-4FCC-A1C7-9E20E68B79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78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37D3FD-329C-431B-AB21-D4B9BBEA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E2D3FB3-C39D-4D6F-B3AE-0E4157D11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364A-397C-4E52-96D1-148869FC92AA}" type="datetimeFigureOut">
              <a:rPr lang="zh-TW" altLang="en-US" smtClean="0"/>
              <a:t>2022/6/2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9D526EB-F27E-49C5-A103-15A7EEFF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327BBAA-7F20-4771-865A-8A1DB952B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F502-277A-4FCC-A1C7-9E20E68B79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46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FBC3681-9F89-49EB-917B-3BF6E9660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364A-397C-4E52-96D1-148869FC92AA}" type="datetimeFigureOut">
              <a:rPr lang="zh-TW" altLang="en-US" smtClean="0"/>
              <a:t>2022/6/2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31C9206-79CE-4F3A-9489-5B238C985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D0D49E-36F9-495F-ABAC-30DF9AC1B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F502-277A-4FCC-A1C7-9E20E68B79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33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9F069C-68E6-47AC-BC38-E6536576F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301D5A-9378-4802-9CDE-80567639F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8630B7-28FD-4452-8447-77031333F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10F508-FD3D-4168-BD33-E39ADA24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364A-397C-4E52-96D1-148869FC92AA}" type="datetimeFigureOut">
              <a:rPr lang="zh-TW" altLang="en-US" smtClean="0"/>
              <a:t>2022/6/2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3C81CF-98AA-4077-BF0B-B3637CF9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9E1958-C1D0-453A-8D4E-57CC8C87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F502-277A-4FCC-A1C7-9E20E68B79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0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FBCDC9-3326-4107-AAC3-8C3BBDD2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9D3F7EC-73C9-4C55-9A4F-D51E2F2E3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320BF3F-047F-4216-A84E-12BD671D1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DAA5B3-1239-4BB5-AAEF-81B703B37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364A-397C-4E52-96D1-148869FC92AA}" type="datetimeFigureOut">
              <a:rPr lang="zh-TW" altLang="en-US" smtClean="0"/>
              <a:t>2022/6/2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B6BA9C-BB29-4B63-8B25-36FE4734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E4784C-1263-431D-BECD-7A2479C0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F502-277A-4FCC-A1C7-9E20E68B79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89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0362013-5267-4003-AF47-17CB715CD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4AF3FB-F22E-4EB5-8162-004187591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4BE8C1-2C3C-4F72-A4C4-54C8000F8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364A-397C-4E52-96D1-148869FC92AA}" type="datetimeFigureOut">
              <a:rPr lang="zh-TW" altLang="en-US" smtClean="0"/>
              <a:t>2022/6/2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41AE4F-CD18-4CCC-864D-7361C0C79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065F8E-68B1-4EC3-8988-72770A957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AF502-277A-4FCC-A1C7-9E20E68B79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76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A41C423-5FFF-4BFB-9036-D07D130B9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773" y="1399194"/>
            <a:ext cx="8519141" cy="5228165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A8FCB98C-36FB-4F57-9869-F5F5B8E5C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dirty="0" err="1"/>
              <a:t>1.Click</a:t>
            </a:r>
            <a:r>
              <a:rPr lang="en-US" altLang="zh-TW" dirty="0"/>
              <a:t> </a:t>
            </a:r>
            <a:r>
              <a:rPr lang="en-US" altLang="zh-TW" dirty="0" err="1"/>
              <a:t>test.exe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802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1E1484-5619-4B9B-B245-8E5AB694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2.Click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FF0000"/>
                </a:solidFill>
              </a:rPr>
              <a:t>是</a:t>
            </a:r>
            <a:r>
              <a:rPr lang="en-US" altLang="zh-TW" dirty="0">
                <a:solidFill>
                  <a:srgbClr val="FF0000"/>
                </a:solidFill>
              </a:rPr>
              <a:t>(Y) </a:t>
            </a:r>
            <a:r>
              <a:rPr lang="en-US" altLang="zh-TW" dirty="0"/>
              <a:t>on the Native MIL Error window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69F5C85-E334-4E68-9A96-5CB5F878A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741" y="1691461"/>
            <a:ext cx="7899724" cy="490469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472BC7B-2D76-45C8-ACC8-47478E759FD9}"/>
              </a:ext>
            </a:extLst>
          </p:cNvPr>
          <p:cNvSpPr/>
          <p:nvPr/>
        </p:nvSpPr>
        <p:spPr>
          <a:xfrm>
            <a:off x="7231224" y="4674637"/>
            <a:ext cx="886409" cy="4919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352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F749FF-71AE-43AC-9782-2D5096A6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3.Click</a:t>
            </a:r>
            <a:r>
              <a:rPr lang="zh-TW" altLang="en-US" dirty="0"/>
              <a:t>分析樣本所在位置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2FFC5D4-EAA3-4863-A44C-99CCAAAD8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950" y="1156643"/>
            <a:ext cx="7648100" cy="525348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B9C5E6A-DC83-4D6D-91EA-495F8327BDA9}"/>
              </a:ext>
            </a:extLst>
          </p:cNvPr>
          <p:cNvSpPr/>
          <p:nvPr/>
        </p:nvSpPr>
        <p:spPr>
          <a:xfrm>
            <a:off x="7231224" y="1639606"/>
            <a:ext cx="1513942" cy="6561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3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2DEC6-F0FB-4C3A-B94C-A17A29E2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4.Choose</a:t>
            </a:r>
            <a:r>
              <a:rPr lang="en-US" altLang="zh-TW" dirty="0"/>
              <a:t> example in the test-example file</a:t>
            </a:r>
            <a:br>
              <a:rPr lang="en-US" altLang="zh-TW" dirty="0"/>
            </a:br>
            <a:r>
              <a:rPr lang="en-US" altLang="zh-TW" dirty="0"/>
              <a:t>click any image for program to catch location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2D4C64F-BE24-45B9-A820-736DA04A9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042" y="1343818"/>
            <a:ext cx="8055915" cy="516865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C23543B-11D4-4241-9FE5-F1F8F1608A0E}"/>
              </a:ext>
            </a:extLst>
          </p:cNvPr>
          <p:cNvSpPr/>
          <p:nvPr/>
        </p:nvSpPr>
        <p:spPr>
          <a:xfrm>
            <a:off x="6326551" y="2213538"/>
            <a:ext cx="1358300" cy="1375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97083E-1A7A-40B2-8CAE-D470D4578F64}"/>
              </a:ext>
            </a:extLst>
          </p:cNvPr>
          <p:cNvSpPr/>
          <p:nvPr/>
        </p:nvSpPr>
        <p:spPr>
          <a:xfrm>
            <a:off x="8067803" y="5997598"/>
            <a:ext cx="1008103" cy="5148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43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86386D-7B99-42D6-98E0-B9E334CA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 Click</a:t>
            </a:r>
            <a:r>
              <a:rPr lang="zh-TW" altLang="en-US" dirty="0"/>
              <a:t>判斷開始</a:t>
            </a:r>
            <a:r>
              <a:rPr lang="en-US" altLang="zh-TW" dirty="0"/>
              <a:t>, click</a:t>
            </a:r>
            <a:r>
              <a:rPr lang="zh-TW" altLang="en-US" dirty="0"/>
              <a:t>紀錄旋轉指令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4C6B7E3-9F82-48EE-AEA0-5671CA42B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142" y="1226767"/>
            <a:ext cx="7475782" cy="513512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5303BCC-187A-40D7-BCC4-9650DDD79C28}"/>
              </a:ext>
            </a:extLst>
          </p:cNvPr>
          <p:cNvSpPr/>
          <p:nvPr/>
        </p:nvSpPr>
        <p:spPr>
          <a:xfrm>
            <a:off x="6919939" y="2258061"/>
            <a:ext cx="1168691" cy="4292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339115-D148-4F36-AEB7-E7002B925F9C}"/>
              </a:ext>
            </a:extLst>
          </p:cNvPr>
          <p:cNvSpPr/>
          <p:nvPr/>
        </p:nvSpPr>
        <p:spPr>
          <a:xfrm>
            <a:off x="6919939" y="2754615"/>
            <a:ext cx="1275371" cy="4292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4350D90-0FFC-4747-993C-785201AE65C9}"/>
              </a:ext>
            </a:extLst>
          </p:cNvPr>
          <p:cNvSpPr txBox="1"/>
          <p:nvPr/>
        </p:nvSpPr>
        <p:spPr>
          <a:xfrm>
            <a:off x="8356600" y="2338833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5(1)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4C8C809-7262-413C-93CC-0C196FD73C57}"/>
              </a:ext>
            </a:extLst>
          </p:cNvPr>
          <p:cNvSpPr txBox="1"/>
          <p:nvPr/>
        </p:nvSpPr>
        <p:spPr>
          <a:xfrm>
            <a:off x="8356600" y="2784587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5(2)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452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FD829D-0BA3-4DAF-95F6-6AFC1400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6.Click</a:t>
            </a:r>
            <a:r>
              <a:rPr lang="zh-TW" altLang="en-US" dirty="0"/>
              <a:t>開始</a:t>
            </a:r>
            <a:r>
              <a:rPr lang="en-US" altLang="zh-TW" dirty="0"/>
              <a:t>, the restore program will start very quickly, Click</a:t>
            </a:r>
            <a:r>
              <a:rPr lang="zh-TW" altLang="en-US" dirty="0"/>
              <a:t>暫停</a:t>
            </a:r>
            <a:r>
              <a:rPr lang="en-US" altLang="zh-TW" dirty="0"/>
              <a:t>to stop the program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DEF04F1-0064-43A7-BAB2-F282C0E41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214" y="1343818"/>
            <a:ext cx="7613266" cy="522956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C3E975E-B083-49C3-9F33-07606C127007}"/>
              </a:ext>
            </a:extLst>
          </p:cNvPr>
          <p:cNvSpPr/>
          <p:nvPr/>
        </p:nvSpPr>
        <p:spPr>
          <a:xfrm>
            <a:off x="6737059" y="3812541"/>
            <a:ext cx="1168691" cy="4292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ED3CFB-C9E4-4840-B647-A4D43B568139}"/>
              </a:ext>
            </a:extLst>
          </p:cNvPr>
          <p:cNvSpPr/>
          <p:nvPr/>
        </p:nvSpPr>
        <p:spPr>
          <a:xfrm>
            <a:off x="6737059" y="4309095"/>
            <a:ext cx="1275371" cy="4292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3375DA1-6440-4F94-867F-B78A51A9DA82}"/>
              </a:ext>
            </a:extLst>
          </p:cNvPr>
          <p:cNvSpPr txBox="1"/>
          <p:nvPr/>
        </p:nvSpPr>
        <p:spPr>
          <a:xfrm>
            <a:off x="8173720" y="3893313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6(1)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9A7D9A6-398F-4DCC-91E8-D76918718722}"/>
              </a:ext>
            </a:extLst>
          </p:cNvPr>
          <p:cNvSpPr txBox="1"/>
          <p:nvPr/>
        </p:nvSpPr>
        <p:spPr>
          <a:xfrm>
            <a:off x="8173720" y="4339067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6(2)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852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FD829D-0BA3-4DAF-95F6-6AFC1400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7.Click</a:t>
            </a:r>
            <a:r>
              <a:rPr lang="zh-TW" altLang="en-US" dirty="0"/>
              <a:t>下一步，</a:t>
            </a:r>
            <a:r>
              <a:rPr lang="en-US" altLang="zh-TW" dirty="0"/>
              <a:t>the restore program will start</a:t>
            </a:r>
            <a:r>
              <a:rPr lang="zh-TW" altLang="en-US" dirty="0"/>
              <a:t> </a:t>
            </a:r>
            <a:r>
              <a:rPr lang="en-US" altLang="zh-TW" dirty="0"/>
              <a:t>step by step for operation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DEF04F1-0064-43A7-BAB2-F282C0E41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214" y="1343818"/>
            <a:ext cx="7613266" cy="522956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609FC35-F5D5-4653-8FEB-9BDC71FC94C2}"/>
              </a:ext>
            </a:extLst>
          </p:cNvPr>
          <p:cNvSpPr/>
          <p:nvPr/>
        </p:nvSpPr>
        <p:spPr>
          <a:xfrm>
            <a:off x="6737059" y="4859021"/>
            <a:ext cx="1168691" cy="4292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447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95</Words>
  <Application>Microsoft Office PowerPoint</Application>
  <PresentationFormat>寬螢幕</PresentationFormat>
  <Paragraphs>11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1.Click test.exe</vt:lpstr>
      <vt:lpstr>2.Click 是(Y) on the Native MIL Error window</vt:lpstr>
      <vt:lpstr>3.Click分析樣本所在位置</vt:lpstr>
      <vt:lpstr>4.Choose example in the test-example file click any image for program to catch location</vt:lpstr>
      <vt:lpstr>5. Click判斷開始, click紀錄旋轉指令</vt:lpstr>
      <vt:lpstr>6.Click開始, the restore program will start very quickly, Click暫停to stop the program</vt:lpstr>
      <vt:lpstr>7.Click下一步，the restore program will start step by step for operation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1.Click test.exe</dc:title>
  <dc:creator>讀書用</dc:creator>
  <cp:lastModifiedBy>讀書用</cp:lastModifiedBy>
  <cp:revision>4</cp:revision>
  <dcterms:created xsi:type="dcterms:W3CDTF">2022-06-02T00:35:41Z</dcterms:created>
  <dcterms:modified xsi:type="dcterms:W3CDTF">2022-06-02T00:55:58Z</dcterms:modified>
</cp:coreProperties>
</file>