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9" r:id="rId6"/>
    <p:sldId id="270" r:id="rId7"/>
    <p:sldId id="273" r:id="rId8"/>
    <p:sldId id="271" r:id="rId9"/>
    <p:sldId id="272" r:id="rId10"/>
    <p:sldId id="267" r:id="rId11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1" autoAdjust="0"/>
  </p:normalViewPr>
  <p:slideViewPr>
    <p:cSldViewPr snapToGrid="0">
      <p:cViewPr varScale="1">
        <p:scale>
          <a:sx n="92" d="100"/>
          <a:sy n="92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34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97D3864-F571-47A3-8F9B-4BD3A10F6C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D6FA07-33AF-421B-8EBE-2B27036385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B66AB-98D7-48C9-898F-541BCF06300D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2022/6/6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E595BA-B272-4D9A-AA3F-7A3B46F470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F45340-2ABE-4902-BDDC-11E1440B66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B8BF5-4FC2-45DA-BC35-92B48E0632E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5826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7B6AFAA-6A93-4286-A1DE-769610EB0232}" type="datetime1">
              <a:rPr lang="zh-TW" altLang="en-US" smtClean="0"/>
              <a:pPr/>
              <a:t>2022/6/6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dirty="0"/>
              <a:t>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1A9AFA5-F7E1-488F-8CD6-425A0B71298A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51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9AFA5-F7E1-488F-8CD6-425A0B71298A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92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9AFA5-F7E1-488F-8CD6-425A0B71298A}" type="slidenum">
              <a:rPr lang="en-US" altLang="zh-TW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77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DAD154-AE59-44C3-86B0-C20C7BF88236}" type="datetime1">
              <a:rPr lang="zh-TW" altLang="en-US" noProof="0" smtClean="0"/>
              <a:t>2022/6/6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94875C-5F7B-4D4D-9DCF-F9C8623FD438}" type="datetime1">
              <a:rPr lang="zh-TW" altLang="en-US" noProof="0" smtClean="0"/>
              <a:t>2022/6/6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8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30414D-2972-4915-9A55-E81D500DAF9F}" type="datetime1">
              <a:rPr lang="zh-TW" altLang="en-US" noProof="0" smtClean="0"/>
              <a:t>2022/6/6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4" name="文字預留位置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10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EB61C2-4A3D-432E-86F6-6C69E5555380}" type="datetime1">
              <a:rPr lang="zh-TW" altLang="en-US" noProof="0" smtClean="0"/>
              <a:t>2022/6/6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02111984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9" name="文字方塊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CCCE1D-7E96-4C23-AEF9-FA839549208D}" type="datetime1">
              <a:rPr lang="zh-TW" altLang="en-US" noProof="0" smtClean="0"/>
              <a:t>2022/6/6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16" name="文字預留位置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19" name="文字預留位置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14" name="文字預留位置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20" name="文字預留位置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cxnSp>
        <p:nvCxnSpPr>
          <p:cNvPr id="17" name="直線接點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​​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C2B99-5470-46E7-814B-09322B9C9CDA}" type="datetime1">
              <a:rPr lang="zh-TW" altLang="en-US" noProof="0" smtClean="0"/>
              <a:t>2022/6/6</a:t>
            </a:fld>
            <a:endParaRPr lang="zh-TW" altLang="en-US" noProof="0"/>
          </a:p>
        </p:txBody>
      </p:sp>
      <p:sp>
        <p:nvSpPr>
          <p:cNvPr id="4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29" name="圖片預留位置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2" name="文字預留位置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30" name="圖片預留位置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3" name="文字預留位置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14" name="文字預留位置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31" name="圖片預留位置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4" name="文字預留位置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cxnSp>
        <p:nvCxnSpPr>
          <p:cNvPr id="17" name="直線接點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​​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569CC7-F358-4BFC-8E2C-C64FBAA25E6F}" type="datetime1">
              <a:rPr lang="zh-TW" altLang="en-US" noProof="0" smtClean="0"/>
              <a:t>2022/6/6</a:t>
            </a:fld>
            <a:endParaRPr lang="zh-TW" altLang="en-US" noProof="0"/>
          </a:p>
        </p:txBody>
      </p:sp>
      <p:sp>
        <p:nvSpPr>
          <p:cNvPr id="4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4A2613-64A4-4F47-BDA3-D7D0E482F5F5}" type="datetime1">
              <a:rPr lang="zh-TW" altLang="en-US" noProof="0" smtClean="0"/>
              <a:t>2022/6/6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A21B94-80CC-4C0C-B093-5FC9B490946B}" type="datetime1">
              <a:rPr lang="zh-TW" altLang="en-US" noProof="0" smtClean="0"/>
              <a:t>2022/6/6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D2EE6D-76D3-4A05-AF8F-B3E4AB3AEFC3}" type="datetime1">
              <a:rPr lang="zh-TW" altLang="en-US" noProof="0" smtClean="0"/>
              <a:t>2022/6/6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4828C1-B602-4364-A8B0-E7C97CC1D061}" type="datetime1">
              <a:rPr lang="zh-TW" altLang="en-US" noProof="0" smtClean="0"/>
              <a:t>2022/6/6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D799D7-6585-4DB5-A635-F369BDAA9360}" type="datetime1">
              <a:rPr lang="zh-TW" altLang="en-US" noProof="0" smtClean="0"/>
              <a:t>2022/6/6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98519C-DB6B-43CB-8196-C502EF2AAA0B}" type="datetime1">
              <a:rPr lang="zh-TW" altLang="en-US" noProof="0" smtClean="0"/>
              <a:t>2022/6/6</a:t>
            </a:fld>
            <a:endParaRPr lang="zh-TW" altLang="en-US" noProof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2035F9-9CA8-4C43-8398-338F83485020}" type="datetime1">
              <a:rPr lang="zh-TW" altLang="en-US" noProof="0" smtClean="0"/>
              <a:t>2022/6/6</a:t>
            </a:fld>
            <a:endParaRPr lang="zh-TW" altLang="en-US" noProof="0"/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0AB341-88E5-4695-AF9C-180B8CE9CB50}" type="datetime1">
              <a:rPr lang="zh-TW" altLang="en-US" noProof="0" smtClean="0"/>
              <a:t>2022/6/6</a:t>
            </a:fld>
            <a:endParaRPr lang="zh-TW" altLang="en-US" noProof="0"/>
          </a:p>
        </p:txBody>
      </p:sp>
      <p:sp>
        <p:nvSpPr>
          <p:cNvPr id="5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7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5ECAD9-D6FD-4BFD-A16E-5F16D55F8CA3}" type="datetime1">
              <a:rPr lang="zh-TW" altLang="en-US" noProof="0" smtClean="0"/>
              <a:t>2022/6/6</a:t>
            </a:fld>
            <a:endParaRPr lang="zh-TW" altLang="en-US" noProof="0"/>
          </a:p>
        </p:txBody>
      </p:sp>
      <p:sp>
        <p:nvSpPr>
          <p:cNvPr id="5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F88ED0-6C22-4956-AE15-A81D849C201A}" type="datetime1">
              <a:rPr lang="zh-TW" altLang="en-US" noProof="0" smtClean="0"/>
              <a:t>2022/6/6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橢圓​​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141C034-1ADD-40A9-A8AC-989DC9A02B2F}" type="datetime1">
              <a:rPr lang="zh-TW" altLang="en-US" smtClean="0"/>
              <a:t>2022/6/6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02111984F56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鏈連結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Lab10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FEDE9-097A-4A12-8FED-44DAEEB4BC8D}"/>
              </a:ext>
            </a:extLst>
          </p:cNvPr>
          <p:cNvSpPr/>
          <p:nvPr/>
        </p:nvSpPr>
        <p:spPr>
          <a:xfrm>
            <a:off x="7225981" y="5202381"/>
            <a:ext cx="2983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Presenter : LI YU XIANG </a:t>
            </a:r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452BF0-3E4A-4486-9F1A-D4AA7AE1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466410-17F5-4521-909A-C3B6405AD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use register as less as possible</a:t>
            </a:r>
          </a:p>
          <a:p>
            <a:r>
              <a:rPr lang="en-US" altLang="zh-TW" sz="4000" dirty="0"/>
              <a:t>gate all the registers</a:t>
            </a:r>
          </a:p>
          <a:p>
            <a:r>
              <a:rPr lang="en-US" altLang="zh-TW" sz="4000" dirty="0"/>
              <a:t>calculate before input has finished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4251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557C80-BBB1-4A3C-8935-7F605499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use register as less as possible</a:t>
            </a:r>
            <a:br>
              <a:rPr lang="en-US" altLang="zh-TW" sz="4400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D5BAA6-22A1-46F5-ACFD-C77228E69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Registers not only consume power , but also take up space </a:t>
            </a:r>
          </a:p>
          <a:p>
            <a:pPr marL="0" indent="0">
              <a:buNone/>
            </a:pPr>
            <a:r>
              <a:rPr lang="en-US" altLang="zh-TW" dirty="0"/>
              <a:t>In my </a:t>
            </a:r>
            <a:r>
              <a:rPr lang="en-US" altLang="zh-TW" dirty="0" err="1"/>
              <a:t>IDC.v</a:t>
            </a:r>
            <a:r>
              <a:rPr lang="en-US" altLang="zh-TW" dirty="0"/>
              <a:t> there are 6 registers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Input counter(counter for current input)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Output counter(count for current output 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Operation counter(count for current processing operation)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Operation list(register that store the input operation)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Current pointer(point to current operation point in image)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Current state (FSM)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241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B0309-86CB-4609-9461-A8457152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2" y="2946534"/>
            <a:ext cx="9568153" cy="3423091"/>
          </a:xfrm>
        </p:spPr>
        <p:txBody>
          <a:bodyPr/>
          <a:lstStyle/>
          <a:p>
            <a:r>
              <a:rPr lang="en-US" altLang="zh-TW" dirty="0"/>
              <a:t>The image that located at corner need less mux to decide the value, for example , the pixel at left up corner will be assigned only when operation pointer points to it.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75730B-7939-43FF-8054-2C5BDF7F7245}"/>
              </a:ext>
            </a:extLst>
          </p:cNvPr>
          <p:cNvSpPr/>
          <p:nvPr/>
        </p:nvSpPr>
        <p:spPr>
          <a:xfrm>
            <a:off x="966356" y="893616"/>
            <a:ext cx="2088572" cy="194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BE44FF-D9D2-44DB-A394-8B35255ECF7C}"/>
              </a:ext>
            </a:extLst>
          </p:cNvPr>
          <p:cNvSpPr/>
          <p:nvPr/>
        </p:nvSpPr>
        <p:spPr>
          <a:xfrm>
            <a:off x="966356" y="893616"/>
            <a:ext cx="519545" cy="46759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3EB6FE3-EC0D-401E-8192-88F2DFAAD9D9}"/>
              </a:ext>
            </a:extLst>
          </p:cNvPr>
          <p:cNvCxnSpPr/>
          <p:nvPr/>
        </p:nvCxnSpPr>
        <p:spPr>
          <a:xfrm>
            <a:off x="3761509" y="1828800"/>
            <a:ext cx="2334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3E909CA-E1BD-4A86-B7D7-A9E531AED88D}"/>
              </a:ext>
            </a:extLst>
          </p:cNvPr>
          <p:cNvSpPr/>
          <p:nvPr/>
        </p:nvSpPr>
        <p:spPr>
          <a:xfrm>
            <a:off x="6110937" y="1695889"/>
            <a:ext cx="47291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be changed when 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 pointer==0</a:t>
            </a:r>
            <a:endParaRPr lang="zh-TW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782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163305-688F-45C5-9E8B-ED51798C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gate as more register as it can</a:t>
            </a:r>
            <a:br>
              <a:rPr lang="en-US" altLang="zh-TW" sz="4400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1FFF3-B5FD-418D-BE02-E1DD701C5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The power can be lower if gate all the signal , but this will make JG take a huge time to complete , I am not sure about the reason, so I decide to gate the registers that store the input image.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63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7FF301-48EC-4EC3-8D05-CB3CF0C5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calculate before input has finish</a:t>
            </a:r>
            <a:br>
              <a:rPr lang="zh-TW" altLang="en-US" sz="4400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6028B1-379B-4735-A784-997E22CA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Because the data can start to be calculated before input finish , so the cycles that need to wait after input finish can be reduce .</a:t>
            </a:r>
          </a:p>
          <a:p>
            <a:pPr marL="0" indent="0">
              <a:buNone/>
            </a:pPr>
            <a:r>
              <a:rPr lang="en-US" altLang="zh-TW" sz="2400" dirty="0"/>
              <a:t>But some cases that need the value of last pixel still need to wait 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661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抽象設計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標題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thanks</a:t>
            </a:r>
            <a:endParaRPr lang="zh-TW" altLang="ru-RU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CC4F44-154A-4E67-B129-1B5389E9F99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數位設計</Template>
  <TotalTime>0</TotalTime>
  <Words>245</Words>
  <Application>Microsoft Office PowerPoint</Application>
  <PresentationFormat>寬螢幕</PresentationFormat>
  <Paragraphs>26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Microsoft JhengHei UI</vt:lpstr>
      <vt:lpstr>新細明體</vt:lpstr>
      <vt:lpstr>Century Gothic</vt:lpstr>
      <vt:lpstr>Wingdings 3</vt:lpstr>
      <vt:lpstr>離子</vt:lpstr>
      <vt:lpstr>Lab10</vt:lpstr>
      <vt:lpstr>Outline</vt:lpstr>
      <vt:lpstr>use register as less as possible </vt:lpstr>
      <vt:lpstr>The image that located at corner need less mux to decide the value, for example , the pixel at left up corner will be assigned only when operation pointer points to it.</vt:lpstr>
      <vt:lpstr>gate as more register as it can </vt:lpstr>
      <vt:lpstr>calculate before input has finish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2022-06-06T15:04:01Z</dcterms:created>
  <dcterms:modified xsi:type="dcterms:W3CDTF">2022-06-06T19:28:02Z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