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3e3ec76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3e3ec76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3e3ec76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3e3ec76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e3ec76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e3ec76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e3ec76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e3ec76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01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Forecasting COVID-19 Using Neural Networks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5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By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Zhidong Zhang, Winston Lin, Justin Chen, Evan Yu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154" y="3385476"/>
            <a:ext cx="1319850" cy="175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" y="3385476"/>
            <a:ext cx="1319850" cy="175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904" y="3254425"/>
            <a:ext cx="3584199" cy="179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Survey of MIP Technique for Robustness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Neural networks tested for robustness using MIP’s are generally used in classification problems.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Network parameters and inputs are formulated as a MIP.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450" y="2571738"/>
            <a:ext cx="51435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Survey of MIP Technique for Robustness Cont.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define some example, E, from the dataset as a baseline.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variables are given as a vector X (our features).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constraint is that the network, given X, must output a prediction different from that given by a sample from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objective function serves to minimize the deviation of X from 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optimal X is called an Adversarial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optimal X which does not differ too little or too much means the network is ROBUST.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375" y="3907000"/>
            <a:ext cx="4864450" cy="12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