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EAAA52D-90D9-7241-8A30-2D4619B55232}">
          <p14:sldIdLst/>
        </p14:section>
        <p14:section name="Python" id="{4EB388E4-A3E2-6348-B8F4-67061014442A}">
          <p14:sldIdLst>
            <p14:sldId id="258"/>
          </p14:sldIdLst>
        </p14:section>
        <p14:section name="Docker" id="{E5A9DD7C-1E4A-254F-B8B0-4F60933C2155}">
          <p14:sldIdLst/>
        </p14:section>
        <p14:section name="Kubernetes" id="{9C954E88-C1F3-C448-838F-8D940161A9F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79"/>
  </p:normalViewPr>
  <p:slideViewPr>
    <p:cSldViewPr snapToGrid="0" snapToObjects="1">
      <p:cViewPr>
        <p:scale>
          <a:sx n="98" d="100"/>
          <a:sy n="98" d="100"/>
        </p:scale>
        <p:origin x="64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755E9-6227-554F-8F50-1E1963078567}" type="datetimeFigureOut">
              <a:rPr lang="en-US" smtClean="0"/>
              <a:t>6/15/17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9C15B-46F1-F742-8EB3-0D077EF52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2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52A-23F5-F249-A719-33EBE6FBADAF}" type="datetimeFigureOut">
              <a:rPr kumimoji="1" lang="zh-CN" altLang="en-US" smtClean="0"/>
              <a:t>2017/6/15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EA6F-6C3C-6648-80CA-8651F2AB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097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52A-23F5-F249-A719-33EBE6FBADAF}" type="datetimeFigureOut">
              <a:rPr kumimoji="1" lang="zh-CN" altLang="en-US" smtClean="0"/>
              <a:t>2017/6/15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EA6F-6C3C-6648-80CA-8651F2AB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362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52A-23F5-F249-A719-33EBE6FBADAF}" type="datetimeFigureOut">
              <a:rPr kumimoji="1" lang="zh-CN" altLang="en-US" smtClean="0"/>
              <a:t>2017/6/15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EA6F-6C3C-6648-80CA-8651F2AB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840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52A-23F5-F249-A719-33EBE6FBADAF}" type="datetimeFigureOut">
              <a:rPr kumimoji="1" lang="zh-CN" altLang="en-US" smtClean="0"/>
              <a:t>2017/6/15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EA6F-6C3C-6648-80CA-8651F2AB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7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52A-23F5-F249-A719-33EBE6FBADAF}" type="datetimeFigureOut">
              <a:rPr kumimoji="1" lang="zh-CN" altLang="en-US" smtClean="0"/>
              <a:t>2017/6/15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EA6F-6C3C-6648-80CA-8651F2AB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64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52A-23F5-F249-A719-33EBE6FBADAF}" type="datetimeFigureOut">
              <a:rPr kumimoji="1" lang="zh-CN" altLang="en-US" smtClean="0"/>
              <a:t>2017/6/15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EA6F-6C3C-6648-80CA-8651F2AB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385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52A-23F5-F249-A719-33EBE6FBADAF}" type="datetimeFigureOut">
              <a:rPr kumimoji="1" lang="zh-CN" altLang="en-US" smtClean="0"/>
              <a:t>2017/6/15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EA6F-6C3C-6648-80CA-8651F2AB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01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52A-23F5-F249-A719-33EBE6FBADAF}" type="datetimeFigureOut">
              <a:rPr kumimoji="1" lang="zh-CN" altLang="en-US" smtClean="0"/>
              <a:t>2017/6/15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EA6F-6C3C-6648-80CA-8651F2AB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578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52A-23F5-F249-A719-33EBE6FBADAF}" type="datetimeFigureOut">
              <a:rPr kumimoji="1" lang="zh-CN" altLang="en-US" smtClean="0"/>
              <a:t>2017/6/15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EA6F-6C3C-6648-80CA-8651F2AB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67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52A-23F5-F249-A719-33EBE6FBADAF}" type="datetimeFigureOut">
              <a:rPr kumimoji="1" lang="zh-CN" altLang="en-US" smtClean="0"/>
              <a:t>2017/6/15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EA6F-6C3C-6648-80CA-8651F2AB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018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52A-23F5-F249-A719-33EBE6FBADAF}" type="datetimeFigureOut">
              <a:rPr kumimoji="1" lang="zh-CN" altLang="en-US" smtClean="0"/>
              <a:t>2017/6/15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EA6F-6C3C-6648-80CA-8651F2AB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558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4A52A-23F5-F249-A719-33EBE6FBADAF}" type="datetimeFigureOut">
              <a:rPr kumimoji="1" lang="zh-CN" altLang="en-US" smtClean="0"/>
              <a:t>2017/6/15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BEA6F-6C3C-6648-80CA-8651F2AB3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21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同侧圆角矩形 8"/>
          <p:cNvSpPr/>
          <p:nvPr/>
        </p:nvSpPr>
        <p:spPr>
          <a:xfrm>
            <a:off x="1464336" y="3867663"/>
            <a:ext cx="1192203" cy="2193566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MuGo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9" idx="0"/>
          </p:cNvCxnSpPr>
          <p:nvPr/>
        </p:nvCxnSpPr>
        <p:spPr>
          <a:xfrm flipV="1">
            <a:off x="2656539" y="4308234"/>
            <a:ext cx="1208805" cy="656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33" idx="2"/>
            <a:endCxn id="35" idx="0"/>
          </p:cNvCxnSpPr>
          <p:nvPr/>
        </p:nvCxnSpPr>
        <p:spPr>
          <a:xfrm flipH="1">
            <a:off x="7311819" y="2215811"/>
            <a:ext cx="1" cy="293101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5024340" y="3083993"/>
            <a:ext cx="914400" cy="5422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AI</a:t>
            </a:r>
            <a:r>
              <a:rPr kumimoji="1" lang="zh-CN" altLang="en-US" dirty="0" smtClean="0"/>
              <a:t>棋手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813357" y="2965247"/>
            <a:ext cx="914400" cy="5422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AI</a:t>
            </a:r>
            <a:r>
              <a:rPr kumimoji="1" lang="zh-CN" altLang="en-US" dirty="0" smtClean="0"/>
              <a:t>棋手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650562" y="2857333"/>
            <a:ext cx="914400" cy="5422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AI</a:t>
            </a:r>
            <a:r>
              <a:rPr kumimoji="1" lang="zh-CN" altLang="en-US" dirty="0" smtClean="0"/>
              <a:t>棋手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49910" y="1170675"/>
            <a:ext cx="914400" cy="5422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网络棋手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602310" y="1323075"/>
            <a:ext cx="914400" cy="5422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网络棋手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754710" y="1475475"/>
            <a:ext cx="914400" cy="5422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网络棋手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06653" y="1248423"/>
            <a:ext cx="1360666" cy="980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网页前端</a:t>
            </a:r>
            <a:endParaRPr kumimoji="1" lang="zh-CN" altLang="en-US" dirty="0"/>
          </a:p>
        </p:txBody>
      </p:sp>
      <p:cxnSp>
        <p:nvCxnSpPr>
          <p:cNvPr id="26" name="直线箭头连接符 25"/>
          <p:cNvCxnSpPr>
            <a:stCxn id="24" idx="3"/>
            <a:endCxn id="3" idx="1"/>
          </p:cNvCxnSpPr>
          <p:nvPr/>
        </p:nvCxnSpPr>
        <p:spPr>
          <a:xfrm flipV="1">
            <a:off x="1669110" y="1738596"/>
            <a:ext cx="637543" cy="80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411640" y="1235465"/>
            <a:ext cx="1360666" cy="980346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消息服务器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8" name="直线箭头连接符 27"/>
          <p:cNvCxnSpPr>
            <a:stCxn id="3" idx="3"/>
            <a:endCxn id="27" idx="1"/>
          </p:cNvCxnSpPr>
          <p:nvPr/>
        </p:nvCxnSpPr>
        <p:spPr>
          <a:xfrm flipV="1">
            <a:off x="3667319" y="1725638"/>
            <a:ext cx="744321" cy="129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27" idx="2"/>
            <a:endCxn id="19" idx="0"/>
          </p:cNvCxnSpPr>
          <p:nvPr/>
        </p:nvCxnSpPr>
        <p:spPr>
          <a:xfrm>
            <a:off x="5091973" y="2215811"/>
            <a:ext cx="15789" cy="6415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452639" y="1235465"/>
            <a:ext cx="1718361" cy="980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围棋数据见证服务器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Blockchain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</p:txBody>
      </p:sp>
      <p:cxnSp>
        <p:nvCxnSpPr>
          <p:cNvPr id="34" name="直线箭头连接符 33"/>
          <p:cNvCxnSpPr>
            <a:stCxn id="27" idx="3"/>
            <a:endCxn id="33" idx="1"/>
          </p:cNvCxnSpPr>
          <p:nvPr/>
        </p:nvCxnSpPr>
        <p:spPr>
          <a:xfrm>
            <a:off x="5772306" y="1725638"/>
            <a:ext cx="6803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6854619" y="5146829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棋谱数据</a:t>
            </a:r>
            <a:endParaRPr kumimoji="1"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184733" y="355976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AI</a:t>
            </a:r>
            <a:r>
              <a:rPr kumimoji="1" lang="zh-CN" altLang="en-US" dirty="0" smtClean="0"/>
              <a:t>围棋模型</a:t>
            </a:r>
            <a:endParaRPr kumimoji="1" lang="zh-CN" altLang="en-US" dirty="0"/>
          </a:p>
        </p:txBody>
      </p:sp>
      <p:cxnSp>
        <p:nvCxnSpPr>
          <p:cNvPr id="40" name="直线箭头连接符 39"/>
          <p:cNvCxnSpPr>
            <a:stCxn id="19" idx="2"/>
            <a:endCxn id="43" idx="7"/>
          </p:cNvCxnSpPr>
          <p:nvPr/>
        </p:nvCxnSpPr>
        <p:spPr>
          <a:xfrm flipH="1">
            <a:off x="4270022" y="3399624"/>
            <a:ext cx="837740" cy="5988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3337133" y="371216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AI</a:t>
            </a:r>
            <a:r>
              <a:rPr kumimoji="1" lang="zh-CN" altLang="en-US" dirty="0" smtClean="0"/>
              <a:t>围棋模型</a:t>
            </a:r>
            <a:endParaRPr kumimoji="1"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3489533" y="386456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AI</a:t>
            </a:r>
            <a:r>
              <a:rPr kumimoji="1" lang="zh-CN" altLang="en-US" dirty="0" smtClean="0"/>
              <a:t>围棋模型</a:t>
            </a:r>
            <a:endParaRPr kumimoji="1" lang="zh-CN" altLang="en-US" dirty="0"/>
          </a:p>
        </p:txBody>
      </p:sp>
      <p:sp>
        <p:nvSpPr>
          <p:cNvPr id="50" name="剪去对角的矩形 49"/>
          <p:cNvSpPr/>
          <p:nvPr/>
        </p:nvSpPr>
        <p:spPr>
          <a:xfrm>
            <a:off x="1743932" y="2771852"/>
            <a:ext cx="1840601" cy="725249"/>
          </a:xfrm>
          <a:prstGeom prst="snip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棋手的唯一性</a:t>
            </a:r>
            <a:r>
              <a:rPr kumimoji="1" lang="en-US" altLang="zh-CN" dirty="0" smtClean="0"/>
              <a:t>ID</a:t>
            </a:r>
            <a:endParaRPr kumimoji="1" lang="zh-CN" altLang="en-US" dirty="0"/>
          </a:p>
        </p:txBody>
      </p:sp>
      <p:cxnSp>
        <p:nvCxnSpPr>
          <p:cNvPr id="52" name="直线箭头连接符 51"/>
          <p:cNvCxnSpPr>
            <a:stCxn id="50" idx="2"/>
            <a:endCxn id="24" idx="2"/>
          </p:cNvCxnSpPr>
          <p:nvPr/>
        </p:nvCxnSpPr>
        <p:spPr>
          <a:xfrm flipH="1" flipV="1">
            <a:off x="1211910" y="2017766"/>
            <a:ext cx="532022" cy="1116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50" idx="0"/>
            <a:endCxn id="19" idx="1"/>
          </p:cNvCxnSpPr>
          <p:nvPr/>
        </p:nvCxnSpPr>
        <p:spPr>
          <a:xfrm flipV="1">
            <a:off x="3584533" y="3128479"/>
            <a:ext cx="1066029" cy="59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35" idx="2"/>
          </p:cNvCxnSpPr>
          <p:nvPr/>
        </p:nvCxnSpPr>
        <p:spPr>
          <a:xfrm flipH="1">
            <a:off x="2711473" y="5604029"/>
            <a:ext cx="4143146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05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39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主题</vt:lpstr>
      <vt:lpstr>PowerPoint Presentation</vt:lpstr>
    </vt:vector>
  </TitlesOfParts>
  <Company>HP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yangboz zhou</dc:creator>
  <cp:lastModifiedBy>Microsoft Office User</cp:lastModifiedBy>
  <cp:revision>21</cp:revision>
  <dcterms:created xsi:type="dcterms:W3CDTF">2017-06-15T07:19:24Z</dcterms:created>
  <dcterms:modified xsi:type="dcterms:W3CDTF">2017-06-15T10:21:21Z</dcterms:modified>
</cp:coreProperties>
</file>