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4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1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3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3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5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3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3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1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E626-7EB1-464B-8811-9FDDDDBDB5E5}" type="datetimeFigureOut">
              <a:rPr kumimoji="1" lang="zh-CN" altLang="en-US" smtClean="0"/>
              <a:t>13/10/17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Google Teachable Machine</a:t>
            </a:r>
            <a:endParaRPr kumimoji="1" lang="zh-CN" altLang="en-US" dirty="0"/>
          </a:p>
        </p:txBody>
      </p:sp>
      <p:pic>
        <p:nvPicPr>
          <p:cNvPr id="6" name="图片 5" descr="6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4621"/>
            <a:ext cx="8128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Toyhouse</a:t>
            </a:r>
            <a:r>
              <a:rPr kumimoji="1" lang="en-US" altLang="zh-CN" smtClean="0"/>
              <a:t> Learning Machine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51" y="2488306"/>
            <a:ext cx="2230553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3032" y="2501012"/>
            <a:ext cx="2720632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69476" y="2501012"/>
            <a:ext cx="2874524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0" name="图片 9" descr="if_user_male4_1726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3" y="3226099"/>
            <a:ext cx="1625600" cy="1625600"/>
          </a:xfrm>
          <a:prstGeom prst="rect">
            <a:avLst/>
          </a:prstGeom>
        </p:spPr>
      </p:pic>
      <p:cxnSp>
        <p:nvCxnSpPr>
          <p:cNvPr id="16" name="直线连接符 15"/>
          <p:cNvCxnSpPr>
            <a:stCxn id="5" idx="3"/>
            <a:endCxn id="7" idx="1"/>
          </p:cNvCxnSpPr>
          <p:nvPr/>
        </p:nvCxnSpPr>
        <p:spPr>
          <a:xfrm>
            <a:off x="2243004" y="3916491"/>
            <a:ext cx="630028" cy="127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5" idx="3"/>
          </p:cNvCxnSpPr>
          <p:nvPr/>
        </p:nvCxnSpPr>
        <p:spPr>
          <a:xfrm flipV="1">
            <a:off x="2243004" y="3062965"/>
            <a:ext cx="642478" cy="8535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</p:cNvCxnSpPr>
          <p:nvPr/>
        </p:nvCxnSpPr>
        <p:spPr>
          <a:xfrm>
            <a:off x="2243004" y="3916491"/>
            <a:ext cx="642479" cy="76192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49818" y="2118974"/>
            <a:ext cx="20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XLP Deep Learning</a:t>
            </a:r>
            <a:endParaRPr kumimoji="1" lang="zh-CN" altLang="en-US" dirty="0"/>
          </a:p>
        </p:txBody>
      </p:sp>
      <p:cxnSp>
        <p:nvCxnSpPr>
          <p:cNvPr id="34" name="直线连接符 33"/>
          <p:cNvCxnSpPr/>
          <p:nvPr/>
        </p:nvCxnSpPr>
        <p:spPr>
          <a:xfrm>
            <a:off x="5560245" y="3916745"/>
            <a:ext cx="67535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5560245" y="3063219"/>
            <a:ext cx="642478" cy="8535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5560245" y="3916745"/>
            <a:ext cx="642478" cy="93520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60065"/>
              </p:ext>
            </p:extLst>
          </p:nvPr>
        </p:nvGraphicFramePr>
        <p:xfrm>
          <a:off x="2967264" y="3027411"/>
          <a:ext cx="90409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wiki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nand2weiqi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</a:t>
                      </a:r>
                    </a:p>
                    <a:p>
                      <a:r>
                        <a:rPr lang="en-US" altLang="zh-CN" dirty="0" smtClean="0"/>
                        <a:t>goblin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 flipH="1">
            <a:off x="6693019" y="2117048"/>
            <a:ext cx="19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flipH="1">
            <a:off x="224882" y="2117048"/>
            <a:ext cx="19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78176"/>
              </p:ext>
            </p:extLst>
          </p:nvPr>
        </p:nvGraphicFramePr>
        <p:xfrm>
          <a:off x="4353829" y="3269090"/>
          <a:ext cx="9040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4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65556"/>
              </p:ext>
            </p:extLst>
          </p:nvPr>
        </p:nvGraphicFramePr>
        <p:xfrm>
          <a:off x="6693019" y="2816677"/>
          <a:ext cx="18923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SGF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13795"/>
              </p:ext>
            </p:extLst>
          </p:nvPr>
        </p:nvGraphicFramePr>
        <p:xfrm>
          <a:off x="1378911" y="55880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1160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MediaWiki</a:t>
                      </a:r>
                      <a:r>
                        <a:rPr lang="en-US" altLang="zh-CN" dirty="0" smtClean="0"/>
                        <a:t>(w)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go.toyhouse.cc</a:t>
                      </a:r>
                      <a:r>
                        <a:rPr lang="en-US" altLang="zh-CN" dirty="0" smtClean="0"/>
                        <a:t>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Mediagoblin</a:t>
                      </a:r>
                      <a:r>
                        <a:rPr lang="en-US" altLang="zh-CN" dirty="0" smtClean="0"/>
                        <a:t>(m)</a:t>
                      </a:r>
                      <a:endParaRPr lang="zh-CN" altLang="en-US" dirty="0"/>
                    </a:p>
                  </a:txBody>
                  <a:tcPr/>
                </a:tc>
              </a:tr>
              <a:tr h="31160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OpenModelica</a:t>
                      </a:r>
                      <a:endParaRPr lang="zh-CN" altLang="en-US" dirty="0"/>
                    </a:p>
                  </a:txBody>
                  <a:tcPr/>
                </a:tc>
              </a:tr>
              <a:tr h="53783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Netlify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Juypter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Jenkins</a:t>
                      </a:r>
                      <a:r>
                        <a:rPr lang="mr-IN" altLang="zh-CN" dirty="0" smtClean="0"/>
                        <a:t>…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287691" y="2899758"/>
            <a:ext cx="13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4312" y="2658079"/>
            <a:ext cx="13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3871354" y="3269090"/>
            <a:ext cx="459523" cy="21750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39" idx="3"/>
            <a:endCxn id="44" idx="1"/>
          </p:cNvCxnSpPr>
          <p:nvPr/>
        </p:nvCxnSpPr>
        <p:spPr>
          <a:xfrm flipV="1">
            <a:off x="3871354" y="3825350"/>
            <a:ext cx="482475" cy="275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3871354" y="4233718"/>
            <a:ext cx="459523" cy="1478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6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</Words>
  <Application>Microsoft Macintosh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Google Teachable Machine</vt:lpstr>
      <vt:lpstr>Toyhouse Learning Machine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Teachable Machine</dc:title>
  <dc:creator>yangboz zhou</dc:creator>
  <cp:lastModifiedBy>yangboz zhou</cp:lastModifiedBy>
  <cp:revision>11</cp:revision>
  <dcterms:created xsi:type="dcterms:W3CDTF">2017-10-10T09:00:43Z</dcterms:created>
  <dcterms:modified xsi:type="dcterms:W3CDTF">2017-10-13T03:54:10Z</dcterms:modified>
</cp:coreProperties>
</file>