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AAA52D-90D9-7241-8A30-2D4619B55232}">
          <p14:sldIdLst>
            <p14:sldId id="256"/>
          </p14:sldIdLst>
        </p14:section>
        <p14:section name="Python" id="{4EB388E4-A3E2-6348-B8F4-67061014442A}">
          <p14:sldIdLst>
            <p14:sldId id="257"/>
            <p14:sldId id="258"/>
          </p14:sldIdLst>
        </p14:section>
        <p14:section name="Docker" id="{E5A9DD7C-1E4A-254F-B8B0-4F60933C2155}">
          <p14:sldIdLst/>
        </p14:section>
        <p14:section name="Kubernetes" id="{9C954E88-C1F3-C448-838F-8D940161A9F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-1368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7FD0B-3598-C043-8E14-4CA31347C6CD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28DB2574-A94C-2247-B633-D29CDA3E60A3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／</a:t>
          </a:r>
          <a:r>
            <a:rPr lang="en-US" altLang="zh-CN" dirty="0" smtClean="0"/>
            <a:t>Python</a:t>
          </a:r>
          <a:r>
            <a:rPr lang="zh-CN" altLang="en-US" dirty="0" smtClean="0"/>
            <a:t>／</a:t>
          </a:r>
          <a:r>
            <a:rPr lang="en-US" altLang="zh-CN" dirty="0" smtClean="0"/>
            <a:t>JavaScript</a:t>
          </a:r>
          <a:endParaRPr lang="zh-CN" altLang="en-US" dirty="0"/>
        </a:p>
      </dgm:t>
    </dgm:pt>
    <dgm:pt modelId="{85C6072B-2B0C-CA41-A451-6738B0F24711}" type="parTrans" cxnId="{7AAB9A21-39AD-5C40-A2E0-35E755979EF4}">
      <dgm:prSet/>
      <dgm:spPr/>
      <dgm:t>
        <a:bodyPr/>
        <a:lstStyle/>
        <a:p>
          <a:endParaRPr lang="zh-CN" altLang="en-US"/>
        </a:p>
      </dgm:t>
    </dgm:pt>
    <dgm:pt modelId="{492FB228-262E-3C41-B49A-00B4ADD2637E}" type="sibTrans" cxnId="{7AAB9A21-39AD-5C40-A2E0-35E755979EF4}">
      <dgm:prSet/>
      <dgm:spPr/>
      <dgm:t>
        <a:bodyPr/>
        <a:lstStyle/>
        <a:p>
          <a:endParaRPr lang="zh-CN" altLang="en-US"/>
        </a:p>
      </dgm:t>
    </dgm:pt>
    <dgm:pt modelId="{5541A5C4-C71F-E144-BCDA-D1D864BB9954}">
      <dgm:prSet phldrT="[文本]"/>
      <dgm:spPr/>
      <dgm:t>
        <a:bodyPr/>
        <a:lstStyle/>
        <a:p>
          <a:r>
            <a:rPr lang="en-US" altLang="zh-CN" dirty="0" err="1" smtClean="0"/>
            <a:t>Docker</a:t>
          </a:r>
          <a:endParaRPr lang="zh-CN" altLang="en-US" dirty="0"/>
        </a:p>
      </dgm:t>
    </dgm:pt>
    <dgm:pt modelId="{CE65BE7B-EE94-B94E-928A-8192DE80CF0A}" type="parTrans" cxnId="{0D16A767-928D-674C-BF41-12F806D7B4E2}">
      <dgm:prSet/>
      <dgm:spPr/>
      <dgm:t>
        <a:bodyPr/>
        <a:lstStyle/>
        <a:p>
          <a:endParaRPr lang="zh-CN" altLang="en-US"/>
        </a:p>
      </dgm:t>
    </dgm:pt>
    <dgm:pt modelId="{EE77B502-84A6-4144-8CED-0F83A80194D3}" type="sibTrans" cxnId="{0D16A767-928D-674C-BF41-12F806D7B4E2}">
      <dgm:prSet/>
      <dgm:spPr/>
      <dgm:t>
        <a:bodyPr/>
        <a:lstStyle/>
        <a:p>
          <a:endParaRPr lang="zh-CN" altLang="en-US"/>
        </a:p>
      </dgm:t>
    </dgm:pt>
    <dgm:pt modelId="{6977030F-8E69-A34E-8ED5-59CF0F05C3DD}">
      <dgm:prSet phldrT="[文本]"/>
      <dgm:spPr/>
      <dgm:t>
        <a:bodyPr/>
        <a:lstStyle/>
        <a:p>
          <a:r>
            <a:rPr lang="en-US" altLang="zh-CN" dirty="0" err="1" smtClean="0"/>
            <a:t>Kubernetes</a:t>
          </a:r>
          <a:endParaRPr lang="zh-CN" altLang="en-US" dirty="0"/>
        </a:p>
      </dgm:t>
    </dgm:pt>
    <dgm:pt modelId="{D3D6B4E3-C091-1B4E-A8DB-FB1BA6DB8E57}" type="parTrans" cxnId="{1A8B13AD-AF2F-A24C-8076-358FD38D1DEE}">
      <dgm:prSet/>
      <dgm:spPr/>
      <dgm:t>
        <a:bodyPr/>
        <a:lstStyle/>
        <a:p>
          <a:endParaRPr lang="zh-CN" altLang="en-US"/>
        </a:p>
      </dgm:t>
    </dgm:pt>
    <dgm:pt modelId="{22CC32E6-0F05-1D43-B4DA-C948D138CADA}" type="sibTrans" cxnId="{1A8B13AD-AF2F-A24C-8076-358FD38D1DEE}">
      <dgm:prSet/>
      <dgm:spPr/>
      <dgm:t>
        <a:bodyPr/>
        <a:lstStyle/>
        <a:p>
          <a:endParaRPr lang="zh-CN" altLang="en-US"/>
        </a:p>
      </dgm:t>
    </dgm:pt>
    <dgm:pt modelId="{82B1E987-F01C-1049-9831-6E515CE175E3}" type="pres">
      <dgm:prSet presAssocID="{DED7FD0B-3598-C043-8E14-4CA31347C6CD}" presName="arrowDiagram" presStyleCnt="0">
        <dgm:presLayoutVars>
          <dgm:chMax val="5"/>
          <dgm:dir/>
          <dgm:resizeHandles val="exact"/>
        </dgm:presLayoutVars>
      </dgm:prSet>
      <dgm:spPr/>
    </dgm:pt>
    <dgm:pt modelId="{23B457B1-5EC7-1148-8899-2BE427A701B2}" type="pres">
      <dgm:prSet presAssocID="{DED7FD0B-3598-C043-8E14-4CA31347C6CD}" presName="arrow" presStyleLbl="bgShp" presStyleIdx="0" presStyleCnt="1"/>
      <dgm:spPr/>
    </dgm:pt>
    <dgm:pt modelId="{448DAF2C-D6A4-084A-AC1B-1CA5698F7419}" type="pres">
      <dgm:prSet presAssocID="{DED7FD0B-3598-C043-8E14-4CA31347C6CD}" presName="arrowDiagram3" presStyleCnt="0"/>
      <dgm:spPr/>
    </dgm:pt>
    <dgm:pt modelId="{92D0E811-4B0F-3E4E-B66F-C83D57EA4F70}" type="pres">
      <dgm:prSet presAssocID="{28DB2574-A94C-2247-B633-D29CDA3E60A3}" presName="bullet3a" presStyleLbl="node1" presStyleIdx="0" presStyleCnt="3"/>
      <dgm:spPr/>
    </dgm:pt>
    <dgm:pt modelId="{6540EAC8-337C-664D-870D-C3D1D39D0282}" type="pres">
      <dgm:prSet presAssocID="{28DB2574-A94C-2247-B633-D29CDA3E60A3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7F4E1E-CC29-8942-BD15-BDBB79637262}" type="pres">
      <dgm:prSet presAssocID="{5541A5C4-C71F-E144-BCDA-D1D864BB9954}" presName="bullet3b" presStyleLbl="node1" presStyleIdx="1" presStyleCnt="3"/>
      <dgm:spPr/>
    </dgm:pt>
    <dgm:pt modelId="{198B1BB0-EB03-3649-A9E2-1C42AEDCCC1D}" type="pres">
      <dgm:prSet presAssocID="{5541A5C4-C71F-E144-BCDA-D1D864BB995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A6D8F2-338C-6C47-80F6-0CE197A288C7}" type="pres">
      <dgm:prSet presAssocID="{6977030F-8E69-A34E-8ED5-59CF0F05C3DD}" presName="bullet3c" presStyleLbl="node1" presStyleIdx="2" presStyleCnt="3"/>
      <dgm:spPr/>
    </dgm:pt>
    <dgm:pt modelId="{F374C082-BD1D-7949-AD2B-F84610620683}" type="pres">
      <dgm:prSet presAssocID="{6977030F-8E69-A34E-8ED5-59CF0F05C3DD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AB9A21-39AD-5C40-A2E0-35E755979EF4}" srcId="{DED7FD0B-3598-C043-8E14-4CA31347C6CD}" destId="{28DB2574-A94C-2247-B633-D29CDA3E60A3}" srcOrd="0" destOrd="0" parTransId="{85C6072B-2B0C-CA41-A451-6738B0F24711}" sibTransId="{492FB228-262E-3C41-B49A-00B4ADD2637E}"/>
    <dgm:cxn modelId="{AA3AFB27-DD74-404C-A77E-CA049EE994A9}" type="presOf" srcId="{5541A5C4-C71F-E144-BCDA-D1D864BB9954}" destId="{198B1BB0-EB03-3649-A9E2-1C42AEDCCC1D}" srcOrd="0" destOrd="0" presId="urn:microsoft.com/office/officeart/2005/8/layout/arrow2"/>
    <dgm:cxn modelId="{5EF27315-FAE0-F24A-BC56-9431136FF2BC}" type="presOf" srcId="{6977030F-8E69-A34E-8ED5-59CF0F05C3DD}" destId="{F374C082-BD1D-7949-AD2B-F84610620683}" srcOrd="0" destOrd="0" presId="urn:microsoft.com/office/officeart/2005/8/layout/arrow2"/>
    <dgm:cxn modelId="{1A8B13AD-AF2F-A24C-8076-358FD38D1DEE}" srcId="{DED7FD0B-3598-C043-8E14-4CA31347C6CD}" destId="{6977030F-8E69-A34E-8ED5-59CF0F05C3DD}" srcOrd="2" destOrd="0" parTransId="{D3D6B4E3-C091-1B4E-A8DB-FB1BA6DB8E57}" sibTransId="{22CC32E6-0F05-1D43-B4DA-C948D138CADA}"/>
    <dgm:cxn modelId="{CBA3A3AF-7EE5-D241-A5B7-6F0C719404D5}" type="presOf" srcId="{28DB2574-A94C-2247-B633-D29CDA3E60A3}" destId="{6540EAC8-337C-664D-870D-C3D1D39D0282}" srcOrd="0" destOrd="0" presId="urn:microsoft.com/office/officeart/2005/8/layout/arrow2"/>
    <dgm:cxn modelId="{6FBA6500-B63F-3B4C-8959-107CB811B873}" type="presOf" srcId="{DED7FD0B-3598-C043-8E14-4CA31347C6CD}" destId="{82B1E987-F01C-1049-9831-6E515CE175E3}" srcOrd="0" destOrd="0" presId="urn:microsoft.com/office/officeart/2005/8/layout/arrow2"/>
    <dgm:cxn modelId="{0D16A767-928D-674C-BF41-12F806D7B4E2}" srcId="{DED7FD0B-3598-C043-8E14-4CA31347C6CD}" destId="{5541A5C4-C71F-E144-BCDA-D1D864BB9954}" srcOrd="1" destOrd="0" parTransId="{CE65BE7B-EE94-B94E-928A-8192DE80CF0A}" sibTransId="{EE77B502-84A6-4144-8CED-0F83A80194D3}"/>
    <dgm:cxn modelId="{9D139F09-4D24-8F46-87D9-4C1EFBED4201}" type="presParOf" srcId="{82B1E987-F01C-1049-9831-6E515CE175E3}" destId="{23B457B1-5EC7-1148-8899-2BE427A701B2}" srcOrd="0" destOrd="0" presId="urn:microsoft.com/office/officeart/2005/8/layout/arrow2"/>
    <dgm:cxn modelId="{092148E0-B376-7142-9A56-4D07C4485630}" type="presParOf" srcId="{82B1E987-F01C-1049-9831-6E515CE175E3}" destId="{448DAF2C-D6A4-084A-AC1B-1CA5698F7419}" srcOrd="1" destOrd="0" presId="urn:microsoft.com/office/officeart/2005/8/layout/arrow2"/>
    <dgm:cxn modelId="{018889CF-808C-814E-AD21-0D4E3D05E4BA}" type="presParOf" srcId="{448DAF2C-D6A4-084A-AC1B-1CA5698F7419}" destId="{92D0E811-4B0F-3E4E-B66F-C83D57EA4F70}" srcOrd="0" destOrd="0" presId="urn:microsoft.com/office/officeart/2005/8/layout/arrow2"/>
    <dgm:cxn modelId="{2CB8F05E-5156-9642-967C-4F8084758D30}" type="presParOf" srcId="{448DAF2C-D6A4-084A-AC1B-1CA5698F7419}" destId="{6540EAC8-337C-664D-870D-C3D1D39D0282}" srcOrd="1" destOrd="0" presId="urn:microsoft.com/office/officeart/2005/8/layout/arrow2"/>
    <dgm:cxn modelId="{E9A97FAF-3EFE-D849-A832-E995892505D7}" type="presParOf" srcId="{448DAF2C-D6A4-084A-AC1B-1CA5698F7419}" destId="{207F4E1E-CC29-8942-BD15-BDBB79637262}" srcOrd="2" destOrd="0" presId="urn:microsoft.com/office/officeart/2005/8/layout/arrow2"/>
    <dgm:cxn modelId="{A11C3BCB-D6CD-2943-9059-C77B1F6B56AE}" type="presParOf" srcId="{448DAF2C-D6A4-084A-AC1B-1CA5698F7419}" destId="{198B1BB0-EB03-3649-A9E2-1C42AEDCCC1D}" srcOrd="3" destOrd="0" presId="urn:microsoft.com/office/officeart/2005/8/layout/arrow2"/>
    <dgm:cxn modelId="{5817355E-9649-A145-89CC-561D139CF991}" type="presParOf" srcId="{448DAF2C-D6A4-084A-AC1B-1CA5698F7419}" destId="{4DA6D8F2-338C-6C47-80F6-0CE197A288C7}" srcOrd="4" destOrd="0" presId="urn:microsoft.com/office/officeart/2005/8/layout/arrow2"/>
    <dgm:cxn modelId="{472C0A3C-6E92-8947-B696-EC204675D919}" type="presParOf" srcId="{448DAF2C-D6A4-084A-AC1B-1CA5698F7419}" destId="{F374C082-BD1D-7949-AD2B-F8461062068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A0BD1-B95D-8946-90B2-9453F865202D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A30999-52E0-6E4E-B226-DF5F59498462}">
      <dgm:prSet phldrT="[文本]"/>
      <dgm:spPr/>
      <dgm:t>
        <a:bodyPr/>
        <a:lstStyle/>
        <a:p>
          <a:r>
            <a:rPr lang="zh-CN" altLang="en-US" dirty="0" smtClean="0"/>
            <a:t>网页前端</a:t>
          </a:r>
          <a:endParaRPr lang="zh-CN" altLang="en-US" dirty="0"/>
        </a:p>
      </dgm:t>
    </dgm:pt>
    <dgm:pt modelId="{1A208EBD-28B4-0A46-8847-BF4962C15822}" type="parTrans" cxnId="{EB49C616-2B04-C441-B08C-921132500070}">
      <dgm:prSet/>
      <dgm:spPr/>
      <dgm:t>
        <a:bodyPr/>
        <a:lstStyle/>
        <a:p>
          <a:endParaRPr lang="zh-CN" altLang="en-US"/>
        </a:p>
      </dgm:t>
    </dgm:pt>
    <dgm:pt modelId="{730C8577-A188-8341-8A31-43DE4AD951B8}" type="sibTrans" cxnId="{EB49C616-2B04-C441-B08C-921132500070}">
      <dgm:prSet/>
      <dgm:spPr/>
      <dgm:t>
        <a:bodyPr/>
        <a:lstStyle/>
        <a:p>
          <a:endParaRPr lang="zh-CN" altLang="en-US"/>
        </a:p>
      </dgm:t>
    </dgm:pt>
    <dgm:pt modelId="{E62B373A-1611-804B-A657-7C4B33F502C3}">
      <dgm:prSet phldrT="[文本]"/>
      <dgm:spPr/>
      <dgm:t>
        <a:bodyPr/>
        <a:lstStyle/>
        <a:p>
          <a:r>
            <a:rPr lang="en-US" altLang="zh-CN" dirty="0" smtClean="0"/>
            <a:t>A/a/info:</a:t>
          </a:r>
          <a:r>
            <a:rPr lang="zh-CN" altLang="en-US" dirty="0" smtClean="0"/>
            <a:t>收发，</a:t>
          </a:r>
          <a:r>
            <a:rPr lang="en-US" altLang="zh-CN" dirty="0" smtClean="0"/>
            <a:t>A</a:t>
          </a:r>
          <a:r>
            <a:rPr lang="zh-CN" altLang="en-US" dirty="0" smtClean="0"/>
            <a:t>频道的</a:t>
          </a:r>
          <a:r>
            <a:rPr lang="en-US" altLang="zh-CN" dirty="0" smtClean="0"/>
            <a:t>a</a:t>
          </a:r>
          <a:r>
            <a:rPr lang="zh-CN" altLang="en-US" dirty="0" smtClean="0"/>
            <a:t>的属性信息</a:t>
          </a:r>
          <a:r>
            <a:rPr lang="en-US" altLang="zh-CN" dirty="0" smtClean="0"/>
            <a:t>(</a:t>
          </a:r>
          <a:r>
            <a:rPr lang="zh-CN" altLang="en-US" dirty="0" smtClean="0"/>
            <a:t>属性</a:t>
          </a:r>
          <a:r>
            <a:rPr lang="en-US" altLang="zh-CN" dirty="0" smtClean="0"/>
            <a:t>,</a:t>
          </a:r>
          <a:r>
            <a:rPr lang="zh-CN" altLang="en-US" dirty="0" smtClean="0"/>
            <a:t>对战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5BA145D-EEA1-A140-88FE-A1F31814EC16}" type="parTrans" cxnId="{B83766B0-B755-8547-8411-7098601B5D10}">
      <dgm:prSet/>
      <dgm:spPr/>
      <dgm:t>
        <a:bodyPr/>
        <a:lstStyle/>
        <a:p>
          <a:endParaRPr lang="zh-CN" altLang="en-US"/>
        </a:p>
      </dgm:t>
    </dgm:pt>
    <dgm:pt modelId="{C7D6B4F7-B46D-494D-BD54-0871DF1D8E9C}" type="sibTrans" cxnId="{B83766B0-B755-8547-8411-7098601B5D10}">
      <dgm:prSet/>
      <dgm:spPr/>
      <dgm:t>
        <a:bodyPr/>
        <a:lstStyle/>
        <a:p>
          <a:endParaRPr lang="zh-CN" altLang="en-US"/>
        </a:p>
      </dgm:t>
    </dgm:pt>
    <dgm:pt modelId="{AC3515FA-21A7-FF4D-BB32-7C861560BB08}">
      <dgm:prSet phldrT="[文本]"/>
      <dgm:spPr/>
      <dgm:t>
        <a:bodyPr/>
        <a:lstStyle/>
        <a:p>
          <a:r>
            <a:rPr lang="en-US" altLang="zh-CN" dirty="0" smtClean="0"/>
            <a:t>A/a/move:</a:t>
          </a:r>
          <a:r>
            <a:rPr lang="zh-CN" altLang="en-US" dirty="0" smtClean="0"/>
            <a:t>收发，</a:t>
          </a:r>
          <a:r>
            <a:rPr lang="en-US" altLang="zh-CN" dirty="0" smtClean="0"/>
            <a:t>A</a:t>
          </a:r>
          <a:r>
            <a:rPr lang="zh-CN" altLang="en-US" dirty="0" smtClean="0"/>
            <a:t>频道的棋子移动信息</a:t>
          </a:r>
          <a:endParaRPr lang="zh-CN" altLang="en-US" dirty="0"/>
        </a:p>
      </dgm:t>
    </dgm:pt>
    <dgm:pt modelId="{93D9D5B1-8AA9-764A-A886-B4B934E2665C}" type="parTrans" cxnId="{7A1E856D-0AF9-5F48-B31C-715DE55E6B9B}">
      <dgm:prSet/>
      <dgm:spPr/>
      <dgm:t>
        <a:bodyPr/>
        <a:lstStyle/>
        <a:p>
          <a:endParaRPr lang="zh-CN" altLang="en-US"/>
        </a:p>
      </dgm:t>
    </dgm:pt>
    <dgm:pt modelId="{3D01E121-CA2C-6A4B-8652-7779DAD34E2C}" type="sibTrans" cxnId="{7A1E856D-0AF9-5F48-B31C-715DE55E6B9B}">
      <dgm:prSet/>
      <dgm:spPr/>
      <dgm:t>
        <a:bodyPr/>
        <a:lstStyle/>
        <a:p>
          <a:endParaRPr lang="zh-CN" altLang="en-US"/>
        </a:p>
      </dgm:t>
    </dgm:pt>
    <dgm:pt modelId="{8E2FC6C8-8018-6B4D-A04C-65AE196DF7FE}">
      <dgm:prSet phldrT="[文本]"/>
      <dgm:spPr/>
      <dgm:t>
        <a:bodyPr/>
        <a:lstStyle/>
        <a:p>
          <a:r>
            <a:rPr lang="zh-CN" altLang="en-US" dirty="0" smtClean="0"/>
            <a:t>消息服务器</a:t>
          </a:r>
          <a:endParaRPr lang="zh-CN" altLang="en-US" dirty="0"/>
        </a:p>
      </dgm:t>
    </dgm:pt>
    <dgm:pt modelId="{2569C551-A863-6547-92AB-FDA5BFDF216F}" type="parTrans" cxnId="{058D43DD-CCB5-D047-9748-F7E8F09A204E}">
      <dgm:prSet/>
      <dgm:spPr/>
      <dgm:t>
        <a:bodyPr/>
        <a:lstStyle/>
        <a:p>
          <a:endParaRPr lang="zh-CN" altLang="en-US"/>
        </a:p>
      </dgm:t>
    </dgm:pt>
    <dgm:pt modelId="{1D6A8B31-EC67-C94C-ADB0-041283279BE9}" type="sibTrans" cxnId="{058D43DD-CCB5-D047-9748-F7E8F09A204E}">
      <dgm:prSet/>
      <dgm:spPr/>
      <dgm:t>
        <a:bodyPr/>
        <a:lstStyle/>
        <a:p>
          <a:endParaRPr lang="zh-CN" altLang="en-US"/>
        </a:p>
      </dgm:t>
    </dgm:pt>
    <dgm:pt modelId="{9F89823C-A5E9-D348-B871-E5A9409F11B5}">
      <dgm:prSet phldrT="[文本]"/>
      <dgm:spPr/>
      <dgm:t>
        <a:bodyPr/>
        <a:lstStyle/>
        <a:p>
          <a:r>
            <a:rPr lang="en-US" altLang="zh-CN" dirty="0" smtClean="0"/>
            <a:t>A</a:t>
          </a:r>
          <a:r>
            <a:rPr lang="zh-CN" altLang="en-US" dirty="0" smtClean="0"/>
            <a:t>：走棋频道</a:t>
          </a:r>
          <a:endParaRPr lang="zh-CN" altLang="en-US" dirty="0"/>
        </a:p>
      </dgm:t>
    </dgm:pt>
    <dgm:pt modelId="{CFBA97AC-4765-2143-A3AC-04740D957C4A}" type="parTrans" cxnId="{625D2DB7-6E89-DE4F-BE8F-4C5CAC99C92F}">
      <dgm:prSet/>
      <dgm:spPr/>
      <dgm:t>
        <a:bodyPr/>
        <a:lstStyle/>
        <a:p>
          <a:endParaRPr lang="zh-CN" altLang="en-US"/>
        </a:p>
      </dgm:t>
    </dgm:pt>
    <dgm:pt modelId="{C3CEE807-D6ED-F14C-B869-9AA804F0C959}" type="sibTrans" cxnId="{625D2DB7-6E89-DE4F-BE8F-4C5CAC99C92F}">
      <dgm:prSet/>
      <dgm:spPr/>
      <dgm:t>
        <a:bodyPr/>
        <a:lstStyle/>
        <a:p>
          <a:endParaRPr lang="zh-CN" altLang="en-US"/>
        </a:p>
      </dgm:t>
    </dgm:pt>
    <dgm:pt modelId="{45373F26-785C-8F45-A8CC-DED8CF4CBE5E}">
      <dgm:prSet phldrT="[文本]"/>
      <dgm:spPr/>
      <dgm:t>
        <a:bodyPr/>
        <a:lstStyle/>
        <a:p>
          <a:r>
            <a:rPr lang="en-US" altLang="zh-CN" dirty="0" smtClean="0"/>
            <a:t>B</a:t>
          </a:r>
          <a:r>
            <a:rPr lang="zh-CN" altLang="en-US" dirty="0" smtClean="0"/>
            <a:t>：聊天频道</a:t>
          </a:r>
          <a:endParaRPr lang="zh-CN" altLang="en-US" dirty="0"/>
        </a:p>
      </dgm:t>
    </dgm:pt>
    <dgm:pt modelId="{A358F91C-52BF-C449-92B1-039C4F1ED567}" type="parTrans" cxnId="{47BD834B-693B-A542-809D-A8E54B241235}">
      <dgm:prSet/>
      <dgm:spPr/>
      <dgm:t>
        <a:bodyPr/>
        <a:lstStyle/>
        <a:p>
          <a:endParaRPr lang="zh-CN" altLang="en-US"/>
        </a:p>
      </dgm:t>
    </dgm:pt>
    <dgm:pt modelId="{29F6D55C-FCA0-BF40-B55A-0B2F552C8D02}" type="sibTrans" cxnId="{47BD834B-693B-A542-809D-A8E54B241235}">
      <dgm:prSet/>
      <dgm:spPr/>
      <dgm:t>
        <a:bodyPr/>
        <a:lstStyle/>
        <a:p>
          <a:endParaRPr lang="zh-CN" altLang="en-US"/>
        </a:p>
      </dgm:t>
    </dgm:pt>
    <dgm:pt modelId="{AC99C9DB-7382-AD4C-BDC8-D9CD658175FA}">
      <dgm:prSet phldrT="[文本]"/>
      <dgm:spPr/>
      <dgm:t>
        <a:bodyPr/>
        <a:lstStyle/>
        <a:p>
          <a:r>
            <a:rPr lang="en-US" altLang="zh-CN" dirty="0" smtClean="0"/>
            <a:t>Python</a:t>
          </a:r>
          <a:r>
            <a:rPr lang="zh-CN" altLang="en-US" dirty="0" smtClean="0"/>
            <a:t>服务端</a:t>
          </a:r>
          <a:endParaRPr lang="zh-CN" altLang="en-US" dirty="0"/>
        </a:p>
      </dgm:t>
    </dgm:pt>
    <dgm:pt modelId="{70C95561-1E76-0347-A988-FE0A9F29A5B5}" type="parTrans" cxnId="{67C2E33A-6797-6040-A1E1-274AE092A953}">
      <dgm:prSet/>
      <dgm:spPr/>
      <dgm:t>
        <a:bodyPr/>
        <a:lstStyle/>
        <a:p>
          <a:endParaRPr lang="zh-CN" altLang="en-US"/>
        </a:p>
      </dgm:t>
    </dgm:pt>
    <dgm:pt modelId="{F7EFC9A8-61B2-C940-90CF-F91BF7DCA103}" type="sibTrans" cxnId="{67C2E33A-6797-6040-A1E1-274AE092A953}">
      <dgm:prSet/>
      <dgm:spPr/>
      <dgm:t>
        <a:bodyPr/>
        <a:lstStyle/>
        <a:p>
          <a:endParaRPr lang="zh-CN" altLang="en-US"/>
        </a:p>
      </dgm:t>
    </dgm:pt>
    <dgm:pt modelId="{72C1892C-DF06-0D4F-A908-F88990320BD5}">
      <dgm:prSet phldrT="[文本]"/>
      <dgm:spPr/>
      <dgm:t>
        <a:bodyPr/>
        <a:lstStyle/>
        <a:p>
          <a:r>
            <a:rPr lang="en-US" altLang="zh-CN" dirty="0" smtClean="0"/>
            <a:t>A/a/save:</a:t>
          </a:r>
          <a:r>
            <a:rPr lang="zh-CN" altLang="en-US" dirty="0" smtClean="0"/>
            <a:t>保存，</a:t>
          </a:r>
          <a:r>
            <a:rPr lang="en-US" altLang="zh-CN" dirty="0" smtClean="0"/>
            <a:t>A</a:t>
          </a:r>
          <a:r>
            <a:rPr lang="zh-CN" altLang="en-US" dirty="0" smtClean="0"/>
            <a:t>频道的</a:t>
          </a:r>
          <a:r>
            <a:rPr lang="en-US" altLang="zh-CN" dirty="0" smtClean="0"/>
            <a:t>a</a:t>
          </a:r>
          <a:r>
            <a:rPr lang="zh-CN" altLang="en-US" dirty="0" smtClean="0"/>
            <a:t>棋谱</a:t>
          </a:r>
          <a:endParaRPr lang="zh-CN" altLang="en-US" dirty="0"/>
        </a:p>
      </dgm:t>
    </dgm:pt>
    <dgm:pt modelId="{C9DA061F-0C3F-7046-9C9C-D926731D4AB7}" type="parTrans" cxnId="{C48D7272-5892-5149-8DCB-6647F52B9E13}">
      <dgm:prSet/>
      <dgm:spPr/>
      <dgm:t>
        <a:bodyPr/>
        <a:lstStyle/>
        <a:p>
          <a:endParaRPr lang="zh-CN" altLang="en-US"/>
        </a:p>
      </dgm:t>
    </dgm:pt>
    <dgm:pt modelId="{1DF654B2-47D2-7044-ABC7-0A54FB26FF61}" type="sibTrans" cxnId="{C48D7272-5892-5149-8DCB-6647F52B9E13}">
      <dgm:prSet/>
      <dgm:spPr/>
      <dgm:t>
        <a:bodyPr/>
        <a:lstStyle/>
        <a:p>
          <a:endParaRPr lang="zh-CN" altLang="en-US"/>
        </a:p>
      </dgm:t>
    </dgm:pt>
    <dgm:pt modelId="{93D25707-9B42-3345-8B2C-FE787B27FFB1}">
      <dgm:prSet phldrT="[文本]"/>
      <dgm:spPr/>
      <dgm:t>
        <a:bodyPr/>
        <a:lstStyle/>
        <a:p>
          <a:r>
            <a:rPr lang="en-US" altLang="zh-CN" dirty="0" smtClean="0"/>
            <a:t>A/a/info:</a:t>
          </a:r>
          <a:r>
            <a:rPr lang="zh-CN" altLang="en-US" dirty="0" smtClean="0"/>
            <a:t>发布，</a:t>
          </a:r>
          <a:r>
            <a:rPr lang="en-US" altLang="zh-CN" dirty="0" smtClean="0"/>
            <a:t>A</a:t>
          </a:r>
          <a:r>
            <a:rPr lang="zh-CN" altLang="en-US" dirty="0" smtClean="0"/>
            <a:t>频道产生的</a:t>
          </a:r>
          <a:r>
            <a:rPr lang="en-US" altLang="zh-CN" dirty="0" smtClean="0"/>
            <a:t>a</a:t>
          </a:r>
          <a:r>
            <a:rPr lang="zh-CN" altLang="en-US" dirty="0" smtClean="0"/>
            <a:t>的属性信息</a:t>
          </a:r>
          <a:endParaRPr lang="zh-CN" altLang="en-US" dirty="0"/>
        </a:p>
      </dgm:t>
    </dgm:pt>
    <dgm:pt modelId="{F82B0BCD-6EEE-0440-A1E3-93AD6FE3A33E}" type="parTrans" cxnId="{B4F2E0A1-AE1B-004C-B32A-1A301E41B3FB}">
      <dgm:prSet/>
      <dgm:spPr/>
      <dgm:t>
        <a:bodyPr/>
        <a:lstStyle/>
        <a:p>
          <a:endParaRPr lang="zh-CN" altLang="en-US"/>
        </a:p>
      </dgm:t>
    </dgm:pt>
    <dgm:pt modelId="{F370A320-54C7-2C45-AB94-288C7E6DF778}" type="sibTrans" cxnId="{B4F2E0A1-AE1B-004C-B32A-1A301E41B3FB}">
      <dgm:prSet/>
      <dgm:spPr/>
      <dgm:t>
        <a:bodyPr/>
        <a:lstStyle/>
        <a:p>
          <a:endParaRPr lang="zh-CN" altLang="en-US"/>
        </a:p>
      </dgm:t>
    </dgm:pt>
    <dgm:pt modelId="{1E0D6EFB-6E2E-0E49-BF0F-FDD744A0D2FF}">
      <dgm:prSet/>
      <dgm:spPr/>
      <dgm:t>
        <a:bodyPr/>
        <a:lstStyle/>
        <a:p>
          <a:r>
            <a:rPr lang="en-US" altLang="zh-CN" dirty="0" smtClean="0"/>
            <a:t>A/a/move:</a:t>
          </a:r>
          <a:r>
            <a:rPr lang="zh-CN" altLang="en-US" dirty="0" smtClean="0"/>
            <a:t>收发，走棋频道的棋子移动信息</a:t>
          </a:r>
          <a:endParaRPr lang="zh-CN" altLang="en-US" dirty="0"/>
        </a:p>
      </dgm:t>
    </dgm:pt>
    <dgm:pt modelId="{76B50AEF-E2B1-DA43-A919-BB03D5BF718F}" type="parTrans" cxnId="{693D34E6-645D-004F-9847-5C37D6EAFAF3}">
      <dgm:prSet/>
      <dgm:spPr/>
      <dgm:t>
        <a:bodyPr/>
        <a:lstStyle/>
        <a:p>
          <a:endParaRPr lang="zh-CN" altLang="en-US"/>
        </a:p>
      </dgm:t>
    </dgm:pt>
    <dgm:pt modelId="{64D0158D-2AE3-EC4F-B914-5A7023A8C9DE}" type="sibTrans" cxnId="{693D34E6-645D-004F-9847-5C37D6EAFAF3}">
      <dgm:prSet/>
      <dgm:spPr/>
      <dgm:t>
        <a:bodyPr/>
        <a:lstStyle/>
        <a:p>
          <a:endParaRPr lang="zh-CN" altLang="en-US"/>
        </a:p>
      </dgm:t>
    </dgm:pt>
    <dgm:pt modelId="{3B737E64-3F1A-914C-BE9A-16E14BABD345}">
      <dgm:prSet phldrT="[文本]"/>
      <dgm:spPr/>
      <dgm:t>
        <a:bodyPr/>
        <a:lstStyle/>
        <a:p>
          <a:r>
            <a:rPr lang="en-US" altLang="zh-CN" dirty="0" smtClean="0"/>
            <a:t>C</a:t>
          </a:r>
          <a:r>
            <a:rPr lang="zh-CN" altLang="en-US" dirty="0" smtClean="0"/>
            <a:t>：更多。</a:t>
          </a:r>
          <a:endParaRPr lang="zh-CN" altLang="en-US" dirty="0"/>
        </a:p>
      </dgm:t>
    </dgm:pt>
    <dgm:pt modelId="{5AD2FC4B-5C4F-3D49-9D0A-B88DD0B4682C}" type="parTrans" cxnId="{5C3D5434-934F-8445-A717-75F3181F9AE4}">
      <dgm:prSet/>
      <dgm:spPr/>
      <dgm:t>
        <a:bodyPr/>
        <a:lstStyle/>
        <a:p>
          <a:endParaRPr lang="zh-CN" altLang="en-US"/>
        </a:p>
      </dgm:t>
    </dgm:pt>
    <dgm:pt modelId="{F22B9B62-7CB8-8C4C-998F-B0494D6D2E8A}" type="sibTrans" cxnId="{5C3D5434-934F-8445-A717-75F3181F9AE4}">
      <dgm:prSet/>
      <dgm:spPr/>
      <dgm:t>
        <a:bodyPr/>
        <a:lstStyle/>
        <a:p>
          <a:endParaRPr lang="zh-CN" altLang="en-US"/>
        </a:p>
      </dgm:t>
    </dgm:pt>
    <dgm:pt modelId="{218E4649-519C-DE4F-8CEF-05426E31CF11}">
      <dgm:prSet phldrT="[文本]"/>
      <dgm:spPr/>
      <dgm:t>
        <a:bodyPr/>
        <a:lstStyle/>
        <a:p>
          <a:r>
            <a:rPr lang="en-US" altLang="zh-CN" dirty="0" smtClean="0"/>
            <a:t>A/b/move:</a:t>
          </a:r>
          <a:r>
            <a:rPr lang="zh-CN" altLang="en-US" dirty="0" smtClean="0"/>
            <a:t>收发，</a:t>
          </a:r>
          <a:r>
            <a:rPr lang="en-US" altLang="zh-CN" dirty="0" smtClean="0"/>
            <a:t>A</a:t>
          </a:r>
          <a:r>
            <a:rPr lang="zh-CN" altLang="en-US" dirty="0" smtClean="0"/>
            <a:t>频道对方棋子移动信息</a:t>
          </a:r>
          <a:endParaRPr lang="zh-CN" altLang="en-US" dirty="0"/>
        </a:p>
      </dgm:t>
    </dgm:pt>
    <dgm:pt modelId="{A7EB60E5-FC6C-A948-9136-E47480D50C5C}" type="parTrans" cxnId="{E47B2263-4398-1D4D-828A-5F4ED4379F0E}">
      <dgm:prSet/>
      <dgm:spPr/>
      <dgm:t>
        <a:bodyPr/>
        <a:lstStyle/>
        <a:p>
          <a:endParaRPr lang="zh-CN" altLang="en-US"/>
        </a:p>
      </dgm:t>
    </dgm:pt>
    <dgm:pt modelId="{F85A89D9-4E93-9740-AC31-2B97EA9EF43C}" type="sibTrans" cxnId="{E47B2263-4398-1D4D-828A-5F4ED4379F0E}">
      <dgm:prSet/>
      <dgm:spPr/>
      <dgm:t>
        <a:bodyPr/>
        <a:lstStyle/>
        <a:p>
          <a:endParaRPr lang="zh-CN" altLang="en-US"/>
        </a:p>
      </dgm:t>
    </dgm:pt>
    <dgm:pt modelId="{04974A0B-0144-9045-BF41-61FE92B7AB71}" type="pres">
      <dgm:prSet presAssocID="{82FA0BD1-B95D-8946-90B2-9453F8652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706591-4B95-8242-AB03-EB2EC555A269}" type="pres">
      <dgm:prSet presAssocID="{82FA0BD1-B95D-8946-90B2-9453F865202D}" presName="tSp" presStyleCnt="0"/>
      <dgm:spPr/>
    </dgm:pt>
    <dgm:pt modelId="{6815EC21-033E-B84D-9A94-A5A9EE628253}" type="pres">
      <dgm:prSet presAssocID="{82FA0BD1-B95D-8946-90B2-9453F865202D}" presName="bSp" presStyleCnt="0"/>
      <dgm:spPr/>
    </dgm:pt>
    <dgm:pt modelId="{970C784F-C0CA-4649-984D-A866C12A6C7A}" type="pres">
      <dgm:prSet presAssocID="{82FA0BD1-B95D-8946-90B2-9453F865202D}" presName="process" presStyleCnt="0"/>
      <dgm:spPr/>
    </dgm:pt>
    <dgm:pt modelId="{9BD2D345-FA2D-5045-ACAD-A47244365330}" type="pres">
      <dgm:prSet presAssocID="{FBA30999-52E0-6E4E-B226-DF5F59498462}" presName="composite1" presStyleCnt="0"/>
      <dgm:spPr/>
    </dgm:pt>
    <dgm:pt modelId="{8F2DB147-E2C5-D246-B48E-856014604442}" type="pres">
      <dgm:prSet presAssocID="{FBA30999-52E0-6E4E-B226-DF5F59498462}" presName="dummyNode1" presStyleLbl="node1" presStyleIdx="0" presStyleCnt="3"/>
      <dgm:spPr/>
    </dgm:pt>
    <dgm:pt modelId="{FD7BDD52-5D57-5A4D-B551-7014E1D32C3A}" type="pres">
      <dgm:prSet presAssocID="{FBA30999-52E0-6E4E-B226-DF5F5949846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42D2F-E203-DE4A-9E4F-AACDEAFD4135}" type="pres">
      <dgm:prSet presAssocID="{FBA30999-52E0-6E4E-B226-DF5F5949846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3D527-2184-7745-A2BF-B11828BD1B73}" type="pres">
      <dgm:prSet presAssocID="{FBA30999-52E0-6E4E-B226-DF5F5949846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87CB24-056A-6340-80E2-4010D571C982}" type="pres">
      <dgm:prSet presAssocID="{FBA30999-52E0-6E4E-B226-DF5F59498462}" presName="connSite1" presStyleCnt="0"/>
      <dgm:spPr/>
    </dgm:pt>
    <dgm:pt modelId="{CB32FB61-B1DC-304D-A4AA-182556032A7B}" type="pres">
      <dgm:prSet presAssocID="{730C8577-A188-8341-8A31-43DE4AD951B8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CBF142E3-D59D-9646-9D37-CB2BD320FA64}" type="pres">
      <dgm:prSet presAssocID="{8E2FC6C8-8018-6B4D-A04C-65AE196DF7FE}" presName="composite2" presStyleCnt="0"/>
      <dgm:spPr/>
    </dgm:pt>
    <dgm:pt modelId="{AEE68D07-B4B5-DA46-AD4A-C2AC3783A65E}" type="pres">
      <dgm:prSet presAssocID="{8E2FC6C8-8018-6B4D-A04C-65AE196DF7FE}" presName="dummyNode2" presStyleLbl="node1" presStyleIdx="0" presStyleCnt="3"/>
      <dgm:spPr/>
    </dgm:pt>
    <dgm:pt modelId="{650C9445-48B2-274A-98CE-DE8FD814C6BF}" type="pres">
      <dgm:prSet presAssocID="{8E2FC6C8-8018-6B4D-A04C-65AE196DF7F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204738-C652-B042-A915-AC4881102F10}" type="pres">
      <dgm:prSet presAssocID="{8E2FC6C8-8018-6B4D-A04C-65AE196DF7F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1B73A2-F224-284D-85BF-D174C4D67809}" type="pres">
      <dgm:prSet presAssocID="{8E2FC6C8-8018-6B4D-A04C-65AE196DF7F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03DFFC-7FF8-DB42-ABC2-33E762FB43A4}" type="pres">
      <dgm:prSet presAssocID="{8E2FC6C8-8018-6B4D-A04C-65AE196DF7FE}" presName="connSite2" presStyleCnt="0"/>
      <dgm:spPr/>
    </dgm:pt>
    <dgm:pt modelId="{905FBA79-598A-914F-946D-2855120FD9BB}" type="pres">
      <dgm:prSet presAssocID="{1D6A8B31-EC67-C94C-ADB0-041283279BE9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86263517-DBBF-A746-BEC4-275DDE730C7A}" type="pres">
      <dgm:prSet presAssocID="{AC99C9DB-7382-AD4C-BDC8-D9CD658175FA}" presName="composite1" presStyleCnt="0"/>
      <dgm:spPr/>
    </dgm:pt>
    <dgm:pt modelId="{E5D49A43-93AE-DF42-84F4-3A34A56F4322}" type="pres">
      <dgm:prSet presAssocID="{AC99C9DB-7382-AD4C-BDC8-D9CD658175FA}" presName="dummyNode1" presStyleLbl="node1" presStyleIdx="1" presStyleCnt="3"/>
      <dgm:spPr/>
    </dgm:pt>
    <dgm:pt modelId="{22790A5B-5531-2548-AFB0-FD49CD8A3955}" type="pres">
      <dgm:prSet presAssocID="{AC99C9DB-7382-AD4C-BDC8-D9CD658175FA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974B99-EA80-834D-9383-DF8E7CC53DEC}" type="pres">
      <dgm:prSet presAssocID="{AC99C9DB-7382-AD4C-BDC8-D9CD658175F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61E56C-4C8C-6644-8ECA-74A7E76EC96C}" type="pres">
      <dgm:prSet presAssocID="{AC99C9DB-7382-AD4C-BDC8-D9CD658175F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DB545-6E10-C940-B5F7-453DAFF84F46}" type="pres">
      <dgm:prSet presAssocID="{AC99C9DB-7382-AD4C-BDC8-D9CD658175FA}" presName="connSite1" presStyleCnt="0"/>
      <dgm:spPr/>
    </dgm:pt>
  </dgm:ptLst>
  <dgm:cxnLst>
    <dgm:cxn modelId="{7A1E856D-0AF9-5F48-B31C-715DE55E6B9B}" srcId="{FBA30999-52E0-6E4E-B226-DF5F59498462}" destId="{AC3515FA-21A7-FF4D-BB32-7C861560BB08}" srcOrd="1" destOrd="0" parTransId="{93D9D5B1-8AA9-764A-A886-B4B934E2665C}" sibTransId="{3D01E121-CA2C-6A4B-8652-7779DAD34E2C}"/>
    <dgm:cxn modelId="{2E430EE0-3548-8B4A-9B15-B18A3B6C7598}" type="presOf" srcId="{218E4649-519C-DE4F-8CEF-05426E31CF11}" destId="{19742D2F-E203-DE4A-9E4F-AACDEAFD4135}" srcOrd="1" destOrd="2" presId="urn:microsoft.com/office/officeart/2005/8/layout/hProcess4"/>
    <dgm:cxn modelId="{09856EAF-5054-324D-9A52-3522E63F676A}" type="presOf" srcId="{45373F26-785C-8F45-A8CC-DED8CF4CBE5E}" destId="{2B204738-C652-B042-A915-AC4881102F10}" srcOrd="1" destOrd="1" presId="urn:microsoft.com/office/officeart/2005/8/layout/hProcess4"/>
    <dgm:cxn modelId="{693D34E6-645D-004F-9847-5C37D6EAFAF3}" srcId="{AC99C9DB-7382-AD4C-BDC8-D9CD658175FA}" destId="{1E0D6EFB-6E2E-0E49-BF0F-FDD744A0D2FF}" srcOrd="2" destOrd="0" parTransId="{76B50AEF-E2B1-DA43-A919-BB03D5BF718F}" sibTransId="{64D0158D-2AE3-EC4F-B914-5A7023A8C9DE}"/>
    <dgm:cxn modelId="{E732C77C-B206-E148-A6DE-F6D0E253B041}" type="presOf" srcId="{9F89823C-A5E9-D348-B871-E5A9409F11B5}" destId="{650C9445-48B2-274A-98CE-DE8FD814C6BF}" srcOrd="0" destOrd="0" presId="urn:microsoft.com/office/officeart/2005/8/layout/hProcess4"/>
    <dgm:cxn modelId="{03D4B00A-3E17-5141-95BB-C639E6D66CC9}" type="presOf" srcId="{AC99C9DB-7382-AD4C-BDC8-D9CD658175FA}" destId="{8561E56C-4C8C-6644-8ECA-74A7E76EC96C}" srcOrd="0" destOrd="0" presId="urn:microsoft.com/office/officeart/2005/8/layout/hProcess4"/>
    <dgm:cxn modelId="{B4F2E0A1-AE1B-004C-B32A-1A301E41B3FB}" srcId="{AC99C9DB-7382-AD4C-BDC8-D9CD658175FA}" destId="{93D25707-9B42-3345-8B2C-FE787B27FFB1}" srcOrd="1" destOrd="0" parTransId="{F82B0BCD-6EEE-0440-A1E3-93AD6FE3A33E}" sibTransId="{F370A320-54C7-2C45-AB94-288C7E6DF778}"/>
    <dgm:cxn modelId="{EB49C616-2B04-C441-B08C-921132500070}" srcId="{82FA0BD1-B95D-8946-90B2-9453F865202D}" destId="{FBA30999-52E0-6E4E-B226-DF5F59498462}" srcOrd="0" destOrd="0" parTransId="{1A208EBD-28B4-0A46-8847-BF4962C15822}" sibTransId="{730C8577-A188-8341-8A31-43DE4AD951B8}"/>
    <dgm:cxn modelId="{D938E470-BF68-B648-9883-C2BB30845A4D}" type="presOf" srcId="{1E0D6EFB-6E2E-0E49-BF0F-FDD744A0D2FF}" destId="{22790A5B-5531-2548-AFB0-FD49CD8A3955}" srcOrd="0" destOrd="2" presId="urn:microsoft.com/office/officeart/2005/8/layout/hProcess4"/>
    <dgm:cxn modelId="{5C3D5434-934F-8445-A717-75F3181F9AE4}" srcId="{8E2FC6C8-8018-6B4D-A04C-65AE196DF7FE}" destId="{3B737E64-3F1A-914C-BE9A-16E14BABD345}" srcOrd="2" destOrd="0" parTransId="{5AD2FC4B-5C4F-3D49-9D0A-B88DD0B4682C}" sibTransId="{F22B9B62-7CB8-8C4C-998F-B0494D6D2E8A}"/>
    <dgm:cxn modelId="{2EE60739-71C7-D241-8412-677E8ED5BBC1}" type="presOf" srcId="{FBA30999-52E0-6E4E-B226-DF5F59498462}" destId="{C663D527-2184-7745-A2BF-B11828BD1B73}" srcOrd="0" destOrd="0" presId="urn:microsoft.com/office/officeart/2005/8/layout/hProcess4"/>
    <dgm:cxn modelId="{47BD834B-693B-A542-809D-A8E54B241235}" srcId="{8E2FC6C8-8018-6B4D-A04C-65AE196DF7FE}" destId="{45373F26-785C-8F45-A8CC-DED8CF4CBE5E}" srcOrd="1" destOrd="0" parTransId="{A358F91C-52BF-C449-92B1-039C4F1ED567}" sibTransId="{29F6D55C-FCA0-BF40-B55A-0B2F552C8D02}"/>
    <dgm:cxn modelId="{9F299261-E79D-2F47-85F0-58DF5DC744F7}" type="presOf" srcId="{8E2FC6C8-8018-6B4D-A04C-65AE196DF7FE}" destId="{871B73A2-F224-284D-85BF-D174C4D67809}" srcOrd="0" destOrd="0" presId="urn:microsoft.com/office/officeart/2005/8/layout/hProcess4"/>
    <dgm:cxn modelId="{5B7D20AC-0538-D343-969C-8C3D3A22F18F}" type="presOf" srcId="{E62B373A-1611-804B-A657-7C4B33F502C3}" destId="{FD7BDD52-5D57-5A4D-B551-7014E1D32C3A}" srcOrd="0" destOrd="0" presId="urn:microsoft.com/office/officeart/2005/8/layout/hProcess4"/>
    <dgm:cxn modelId="{BA40D0C8-4D53-8B4E-B092-648034709CE9}" type="presOf" srcId="{72C1892C-DF06-0D4F-A908-F88990320BD5}" destId="{D6974B99-EA80-834D-9383-DF8E7CC53DEC}" srcOrd="1" destOrd="0" presId="urn:microsoft.com/office/officeart/2005/8/layout/hProcess4"/>
    <dgm:cxn modelId="{E47B2263-4398-1D4D-828A-5F4ED4379F0E}" srcId="{FBA30999-52E0-6E4E-B226-DF5F59498462}" destId="{218E4649-519C-DE4F-8CEF-05426E31CF11}" srcOrd="2" destOrd="0" parTransId="{A7EB60E5-FC6C-A948-9136-E47480D50C5C}" sibTransId="{F85A89D9-4E93-9740-AC31-2B97EA9EF43C}"/>
    <dgm:cxn modelId="{023FADF1-E509-9846-B458-3BFEF942BC63}" type="presOf" srcId="{1E0D6EFB-6E2E-0E49-BF0F-FDD744A0D2FF}" destId="{D6974B99-EA80-834D-9383-DF8E7CC53DEC}" srcOrd="1" destOrd="2" presId="urn:microsoft.com/office/officeart/2005/8/layout/hProcess4"/>
    <dgm:cxn modelId="{6A26D796-16D1-ED4A-948B-6011CA6AB5E7}" type="presOf" srcId="{218E4649-519C-DE4F-8CEF-05426E31CF11}" destId="{FD7BDD52-5D57-5A4D-B551-7014E1D32C3A}" srcOrd="0" destOrd="2" presId="urn:microsoft.com/office/officeart/2005/8/layout/hProcess4"/>
    <dgm:cxn modelId="{508CF6E9-31E3-BC4F-BDAC-3CA17A6837A8}" type="presOf" srcId="{9F89823C-A5E9-D348-B871-E5A9409F11B5}" destId="{2B204738-C652-B042-A915-AC4881102F10}" srcOrd="1" destOrd="0" presId="urn:microsoft.com/office/officeart/2005/8/layout/hProcess4"/>
    <dgm:cxn modelId="{B852BA0C-5BB7-2849-BF5F-AEE93831716B}" type="presOf" srcId="{72C1892C-DF06-0D4F-A908-F88990320BD5}" destId="{22790A5B-5531-2548-AFB0-FD49CD8A3955}" srcOrd="0" destOrd="0" presId="urn:microsoft.com/office/officeart/2005/8/layout/hProcess4"/>
    <dgm:cxn modelId="{4F15B21D-0156-0A42-B21C-5924F95F801D}" type="presOf" srcId="{E62B373A-1611-804B-A657-7C4B33F502C3}" destId="{19742D2F-E203-DE4A-9E4F-AACDEAFD4135}" srcOrd="1" destOrd="0" presId="urn:microsoft.com/office/officeart/2005/8/layout/hProcess4"/>
    <dgm:cxn modelId="{E518B398-E768-F647-89B6-3E1803E4CFD9}" type="presOf" srcId="{AC3515FA-21A7-FF4D-BB32-7C861560BB08}" destId="{FD7BDD52-5D57-5A4D-B551-7014E1D32C3A}" srcOrd="0" destOrd="1" presId="urn:microsoft.com/office/officeart/2005/8/layout/hProcess4"/>
    <dgm:cxn modelId="{67C2E33A-6797-6040-A1E1-274AE092A953}" srcId="{82FA0BD1-B95D-8946-90B2-9453F865202D}" destId="{AC99C9DB-7382-AD4C-BDC8-D9CD658175FA}" srcOrd="2" destOrd="0" parTransId="{70C95561-1E76-0347-A988-FE0A9F29A5B5}" sibTransId="{F7EFC9A8-61B2-C940-90CF-F91BF7DCA103}"/>
    <dgm:cxn modelId="{9D36A12C-9159-1E4E-8367-0E3F24F429CA}" type="presOf" srcId="{3B737E64-3F1A-914C-BE9A-16E14BABD345}" destId="{2B204738-C652-B042-A915-AC4881102F10}" srcOrd="1" destOrd="2" presId="urn:microsoft.com/office/officeart/2005/8/layout/hProcess4"/>
    <dgm:cxn modelId="{C48D7272-5892-5149-8DCB-6647F52B9E13}" srcId="{AC99C9DB-7382-AD4C-BDC8-D9CD658175FA}" destId="{72C1892C-DF06-0D4F-A908-F88990320BD5}" srcOrd="0" destOrd="0" parTransId="{C9DA061F-0C3F-7046-9C9C-D926731D4AB7}" sibTransId="{1DF654B2-47D2-7044-ABC7-0A54FB26FF61}"/>
    <dgm:cxn modelId="{058D43DD-CCB5-D047-9748-F7E8F09A204E}" srcId="{82FA0BD1-B95D-8946-90B2-9453F865202D}" destId="{8E2FC6C8-8018-6B4D-A04C-65AE196DF7FE}" srcOrd="1" destOrd="0" parTransId="{2569C551-A863-6547-92AB-FDA5BFDF216F}" sibTransId="{1D6A8B31-EC67-C94C-ADB0-041283279BE9}"/>
    <dgm:cxn modelId="{4D6AA2A3-2EAF-CE41-8F37-D70E3D486186}" type="presOf" srcId="{1D6A8B31-EC67-C94C-ADB0-041283279BE9}" destId="{905FBA79-598A-914F-946D-2855120FD9BB}" srcOrd="0" destOrd="0" presId="urn:microsoft.com/office/officeart/2005/8/layout/hProcess4"/>
    <dgm:cxn modelId="{625D2DB7-6E89-DE4F-BE8F-4C5CAC99C92F}" srcId="{8E2FC6C8-8018-6B4D-A04C-65AE196DF7FE}" destId="{9F89823C-A5E9-D348-B871-E5A9409F11B5}" srcOrd="0" destOrd="0" parTransId="{CFBA97AC-4765-2143-A3AC-04740D957C4A}" sibTransId="{C3CEE807-D6ED-F14C-B869-9AA804F0C959}"/>
    <dgm:cxn modelId="{4DFD5CB4-CAC5-404C-8B5A-0EF426E55064}" type="presOf" srcId="{82FA0BD1-B95D-8946-90B2-9453F865202D}" destId="{04974A0B-0144-9045-BF41-61FE92B7AB71}" srcOrd="0" destOrd="0" presId="urn:microsoft.com/office/officeart/2005/8/layout/hProcess4"/>
    <dgm:cxn modelId="{F6C51D8F-FF97-D24A-8C4B-7F9879B51E70}" type="presOf" srcId="{730C8577-A188-8341-8A31-43DE4AD951B8}" destId="{CB32FB61-B1DC-304D-A4AA-182556032A7B}" srcOrd="0" destOrd="0" presId="urn:microsoft.com/office/officeart/2005/8/layout/hProcess4"/>
    <dgm:cxn modelId="{F3D4E915-C7D6-1D4E-9888-D00E7BA01183}" type="presOf" srcId="{AC3515FA-21A7-FF4D-BB32-7C861560BB08}" destId="{19742D2F-E203-DE4A-9E4F-AACDEAFD4135}" srcOrd="1" destOrd="1" presId="urn:microsoft.com/office/officeart/2005/8/layout/hProcess4"/>
    <dgm:cxn modelId="{B83766B0-B755-8547-8411-7098601B5D10}" srcId="{FBA30999-52E0-6E4E-B226-DF5F59498462}" destId="{E62B373A-1611-804B-A657-7C4B33F502C3}" srcOrd="0" destOrd="0" parTransId="{65BA145D-EEA1-A140-88FE-A1F31814EC16}" sibTransId="{C7D6B4F7-B46D-494D-BD54-0871DF1D8E9C}"/>
    <dgm:cxn modelId="{97118207-02CD-814F-BB7A-490B99A6B4E2}" type="presOf" srcId="{93D25707-9B42-3345-8B2C-FE787B27FFB1}" destId="{22790A5B-5531-2548-AFB0-FD49CD8A3955}" srcOrd="0" destOrd="1" presId="urn:microsoft.com/office/officeart/2005/8/layout/hProcess4"/>
    <dgm:cxn modelId="{06B5F472-1E40-2F4F-8FDE-25596B63BFA4}" type="presOf" srcId="{45373F26-785C-8F45-A8CC-DED8CF4CBE5E}" destId="{650C9445-48B2-274A-98CE-DE8FD814C6BF}" srcOrd="0" destOrd="1" presId="urn:microsoft.com/office/officeart/2005/8/layout/hProcess4"/>
    <dgm:cxn modelId="{D8AF9891-8693-6948-B263-B57FC7DD4BAA}" type="presOf" srcId="{3B737E64-3F1A-914C-BE9A-16E14BABD345}" destId="{650C9445-48B2-274A-98CE-DE8FD814C6BF}" srcOrd="0" destOrd="2" presId="urn:microsoft.com/office/officeart/2005/8/layout/hProcess4"/>
    <dgm:cxn modelId="{CB9671ED-F60C-2344-A4BD-15025D36ABEB}" type="presOf" srcId="{93D25707-9B42-3345-8B2C-FE787B27FFB1}" destId="{D6974B99-EA80-834D-9383-DF8E7CC53DEC}" srcOrd="1" destOrd="1" presId="urn:microsoft.com/office/officeart/2005/8/layout/hProcess4"/>
    <dgm:cxn modelId="{09C5ABED-D791-E64E-B50C-98B1FFA4305E}" type="presParOf" srcId="{04974A0B-0144-9045-BF41-61FE92B7AB71}" destId="{11706591-4B95-8242-AB03-EB2EC555A269}" srcOrd="0" destOrd="0" presId="urn:microsoft.com/office/officeart/2005/8/layout/hProcess4"/>
    <dgm:cxn modelId="{BEE089DC-939E-B148-A276-9F9FAAE1A66E}" type="presParOf" srcId="{04974A0B-0144-9045-BF41-61FE92B7AB71}" destId="{6815EC21-033E-B84D-9A94-A5A9EE628253}" srcOrd="1" destOrd="0" presId="urn:microsoft.com/office/officeart/2005/8/layout/hProcess4"/>
    <dgm:cxn modelId="{0109E221-DB77-8241-8F28-02A3C14D21BE}" type="presParOf" srcId="{04974A0B-0144-9045-BF41-61FE92B7AB71}" destId="{970C784F-C0CA-4649-984D-A866C12A6C7A}" srcOrd="2" destOrd="0" presId="urn:microsoft.com/office/officeart/2005/8/layout/hProcess4"/>
    <dgm:cxn modelId="{4B4C4668-AD86-3A4A-92D7-85292D6F4ED6}" type="presParOf" srcId="{970C784F-C0CA-4649-984D-A866C12A6C7A}" destId="{9BD2D345-FA2D-5045-ACAD-A47244365330}" srcOrd="0" destOrd="0" presId="urn:microsoft.com/office/officeart/2005/8/layout/hProcess4"/>
    <dgm:cxn modelId="{74C8E411-05B2-D446-85A1-BE41627591FA}" type="presParOf" srcId="{9BD2D345-FA2D-5045-ACAD-A47244365330}" destId="{8F2DB147-E2C5-D246-B48E-856014604442}" srcOrd="0" destOrd="0" presId="urn:microsoft.com/office/officeart/2005/8/layout/hProcess4"/>
    <dgm:cxn modelId="{2FDC732E-E46E-AD4C-AE0D-71A9F2155D27}" type="presParOf" srcId="{9BD2D345-FA2D-5045-ACAD-A47244365330}" destId="{FD7BDD52-5D57-5A4D-B551-7014E1D32C3A}" srcOrd="1" destOrd="0" presId="urn:microsoft.com/office/officeart/2005/8/layout/hProcess4"/>
    <dgm:cxn modelId="{F11F10F4-7230-E644-B8D4-128932B19975}" type="presParOf" srcId="{9BD2D345-FA2D-5045-ACAD-A47244365330}" destId="{19742D2F-E203-DE4A-9E4F-AACDEAFD4135}" srcOrd="2" destOrd="0" presId="urn:microsoft.com/office/officeart/2005/8/layout/hProcess4"/>
    <dgm:cxn modelId="{C4B593E8-E087-1147-B9B3-C33476920035}" type="presParOf" srcId="{9BD2D345-FA2D-5045-ACAD-A47244365330}" destId="{C663D527-2184-7745-A2BF-B11828BD1B73}" srcOrd="3" destOrd="0" presId="urn:microsoft.com/office/officeart/2005/8/layout/hProcess4"/>
    <dgm:cxn modelId="{45F8CEFC-F1F4-1148-946A-3D88778BB4BB}" type="presParOf" srcId="{9BD2D345-FA2D-5045-ACAD-A47244365330}" destId="{3487CB24-056A-6340-80E2-4010D571C982}" srcOrd="4" destOrd="0" presId="urn:microsoft.com/office/officeart/2005/8/layout/hProcess4"/>
    <dgm:cxn modelId="{FB03AF87-AF1D-6F4E-A219-CFDF27B1DFFA}" type="presParOf" srcId="{970C784F-C0CA-4649-984D-A866C12A6C7A}" destId="{CB32FB61-B1DC-304D-A4AA-182556032A7B}" srcOrd="1" destOrd="0" presId="urn:microsoft.com/office/officeart/2005/8/layout/hProcess4"/>
    <dgm:cxn modelId="{59962CD0-BC1B-254B-AA6C-0C1342BB8E6F}" type="presParOf" srcId="{970C784F-C0CA-4649-984D-A866C12A6C7A}" destId="{CBF142E3-D59D-9646-9D37-CB2BD320FA64}" srcOrd="2" destOrd="0" presId="urn:microsoft.com/office/officeart/2005/8/layout/hProcess4"/>
    <dgm:cxn modelId="{2E2A35D8-9D57-8642-8F4A-AF80B23EAEE9}" type="presParOf" srcId="{CBF142E3-D59D-9646-9D37-CB2BD320FA64}" destId="{AEE68D07-B4B5-DA46-AD4A-C2AC3783A65E}" srcOrd="0" destOrd="0" presId="urn:microsoft.com/office/officeart/2005/8/layout/hProcess4"/>
    <dgm:cxn modelId="{63761704-8633-6F4E-8365-E2C960430890}" type="presParOf" srcId="{CBF142E3-D59D-9646-9D37-CB2BD320FA64}" destId="{650C9445-48B2-274A-98CE-DE8FD814C6BF}" srcOrd="1" destOrd="0" presId="urn:microsoft.com/office/officeart/2005/8/layout/hProcess4"/>
    <dgm:cxn modelId="{314ACD50-A99D-AF46-9DBF-C1997612A6B4}" type="presParOf" srcId="{CBF142E3-D59D-9646-9D37-CB2BD320FA64}" destId="{2B204738-C652-B042-A915-AC4881102F10}" srcOrd="2" destOrd="0" presId="urn:microsoft.com/office/officeart/2005/8/layout/hProcess4"/>
    <dgm:cxn modelId="{779B3D1B-7A01-D149-8FBB-BFA9851A12E9}" type="presParOf" srcId="{CBF142E3-D59D-9646-9D37-CB2BD320FA64}" destId="{871B73A2-F224-284D-85BF-D174C4D67809}" srcOrd="3" destOrd="0" presId="urn:microsoft.com/office/officeart/2005/8/layout/hProcess4"/>
    <dgm:cxn modelId="{FC884D64-D4C2-8041-B91E-8A206C295EAC}" type="presParOf" srcId="{CBF142E3-D59D-9646-9D37-CB2BD320FA64}" destId="{C403DFFC-7FF8-DB42-ABC2-33E762FB43A4}" srcOrd="4" destOrd="0" presId="urn:microsoft.com/office/officeart/2005/8/layout/hProcess4"/>
    <dgm:cxn modelId="{5FE48E76-E39E-BB48-AA3C-D7812ECC0313}" type="presParOf" srcId="{970C784F-C0CA-4649-984D-A866C12A6C7A}" destId="{905FBA79-598A-914F-946D-2855120FD9BB}" srcOrd="3" destOrd="0" presId="urn:microsoft.com/office/officeart/2005/8/layout/hProcess4"/>
    <dgm:cxn modelId="{0367D1E3-AFFC-124A-A564-49A7BF9C3759}" type="presParOf" srcId="{970C784F-C0CA-4649-984D-A866C12A6C7A}" destId="{86263517-DBBF-A746-BEC4-275DDE730C7A}" srcOrd="4" destOrd="0" presId="urn:microsoft.com/office/officeart/2005/8/layout/hProcess4"/>
    <dgm:cxn modelId="{6DA541F0-299B-2F4F-8365-C864369191D5}" type="presParOf" srcId="{86263517-DBBF-A746-BEC4-275DDE730C7A}" destId="{E5D49A43-93AE-DF42-84F4-3A34A56F4322}" srcOrd="0" destOrd="0" presId="urn:microsoft.com/office/officeart/2005/8/layout/hProcess4"/>
    <dgm:cxn modelId="{F15944EC-9594-5341-A9EF-2B83985F2CFD}" type="presParOf" srcId="{86263517-DBBF-A746-BEC4-275DDE730C7A}" destId="{22790A5B-5531-2548-AFB0-FD49CD8A3955}" srcOrd="1" destOrd="0" presId="urn:microsoft.com/office/officeart/2005/8/layout/hProcess4"/>
    <dgm:cxn modelId="{AA0DC0B1-2E74-264F-B9AA-EAE270DCBAD7}" type="presParOf" srcId="{86263517-DBBF-A746-BEC4-275DDE730C7A}" destId="{D6974B99-EA80-834D-9383-DF8E7CC53DEC}" srcOrd="2" destOrd="0" presId="urn:microsoft.com/office/officeart/2005/8/layout/hProcess4"/>
    <dgm:cxn modelId="{EB71580F-ABFA-3541-B21F-04859E7FD869}" type="presParOf" srcId="{86263517-DBBF-A746-BEC4-275DDE730C7A}" destId="{8561E56C-4C8C-6644-8ECA-74A7E76EC96C}" srcOrd="3" destOrd="0" presId="urn:microsoft.com/office/officeart/2005/8/layout/hProcess4"/>
    <dgm:cxn modelId="{A3BA3E1F-BADF-7B4C-9DF1-CC1968C8ACCD}" type="presParOf" srcId="{86263517-DBBF-A746-BEC4-275DDE730C7A}" destId="{919DB545-6E10-C940-B5F7-453DAFF84F4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43B169-5008-724D-B444-E850C1DFCAF6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D58F5A-C163-0749-A369-7495F6532879}">
      <dgm:prSet phldrT="[文本]"/>
      <dgm:spPr/>
      <dgm:t>
        <a:bodyPr/>
        <a:lstStyle/>
        <a:p>
          <a:r>
            <a:rPr lang="zh-CN" altLang="en-US" dirty="0" smtClean="0"/>
            <a:t>棋谱文件</a:t>
          </a:r>
          <a:endParaRPr lang="zh-CN" altLang="en-US" dirty="0"/>
        </a:p>
      </dgm:t>
    </dgm:pt>
    <dgm:pt modelId="{41E0A81A-1A01-3C49-BCD3-A9B6C834B7B5}" type="parTrans" cxnId="{23258669-3961-C644-9AB6-256D7284AB2E}">
      <dgm:prSet/>
      <dgm:spPr/>
      <dgm:t>
        <a:bodyPr/>
        <a:lstStyle/>
        <a:p>
          <a:endParaRPr lang="zh-CN" altLang="en-US"/>
        </a:p>
      </dgm:t>
    </dgm:pt>
    <dgm:pt modelId="{80B0D3F6-AB02-264E-B77A-E91E34469E5A}" type="sibTrans" cxnId="{23258669-3961-C644-9AB6-256D7284AB2E}">
      <dgm:prSet/>
      <dgm:spPr/>
      <dgm:t>
        <a:bodyPr/>
        <a:lstStyle/>
        <a:p>
          <a:endParaRPr lang="zh-CN" altLang="en-US"/>
        </a:p>
      </dgm:t>
    </dgm:pt>
    <dgm:pt modelId="{8112C04E-A735-6D4F-A57F-F4D6DA8CD62D}">
      <dgm:prSet phldrT="[文本]"/>
      <dgm:spPr/>
      <dgm:t>
        <a:bodyPr/>
        <a:lstStyle/>
        <a:p>
          <a:r>
            <a:rPr lang="zh-CN" altLang="en-US" dirty="0" smtClean="0"/>
            <a:t>关系数据</a:t>
          </a:r>
          <a:endParaRPr lang="zh-CN" altLang="en-US" dirty="0"/>
        </a:p>
      </dgm:t>
    </dgm:pt>
    <dgm:pt modelId="{126C47C8-AEBA-E144-93A4-048FED8706EA}" type="parTrans" cxnId="{DED80037-0A40-F14C-B42E-ADB74BEED31C}">
      <dgm:prSet/>
      <dgm:spPr/>
      <dgm:t>
        <a:bodyPr/>
        <a:lstStyle/>
        <a:p>
          <a:endParaRPr lang="zh-CN" altLang="en-US"/>
        </a:p>
      </dgm:t>
    </dgm:pt>
    <dgm:pt modelId="{6B576E86-AEB0-2A42-99AF-7CCF794CB9D9}" type="sibTrans" cxnId="{DED80037-0A40-F14C-B42E-ADB74BEED31C}">
      <dgm:prSet/>
      <dgm:spPr/>
      <dgm:t>
        <a:bodyPr/>
        <a:lstStyle/>
        <a:p>
          <a:endParaRPr lang="zh-CN" altLang="en-US"/>
        </a:p>
      </dgm:t>
    </dgm:pt>
    <dgm:pt modelId="{EA21C559-5E52-CB4E-96BD-DCDEA4EE7C2F}">
      <dgm:prSet phldrT="[文本]"/>
      <dgm:spPr/>
      <dgm:t>
        <a:bodyPr/>
        <a:lstStyle/>
        <a:p>
          <a:r>
            <a:rPr lang="zh-CN" altLang="en-US" dirty="0" smtClean="0"/>
            <a:t>数据仓库</a:t>
          </a:r>
          <a:endParaRPr lang="zh-CN" altLang="en-US" dirty="0"/>
        </a:p>
      </dgm:t>
    </dgm:pt>
    <dgm:pt modelId="{C49A64F8-6D09-C14E-9CDE-0EB5FC001683}" type="parTrans" cxnId="{179EBD08-C19B-6F41-AE9F-197F1FDB0D20}">
      <dgm:prSet/>
      <dgm:spPr/>
      <dgm:t>
        <a:bodyPr/>
        <a:lstStyle/>
        <a:p>
          <a:endParaRPr lang="zh-CN" altLang="en-US"/>
        </a:p>
      </dgm:t>
    </dgm:pt>
    <dgm:pt modelId="{DBF4694E-1708-1C4E-B605-19C0ED0CCB08}" type="sibTrans" cxnId="{179EBD08-C19B-6F41-AE9F-197F1FDB0D20}">
      <dgm:prSet/>
      <dgm:spPr/>
      <dgm:t>
        <a:bodyPr/>
        <a:lstStyle/>
        <a:p>
          <a:endParaRPr lang="zh-CN" altLang="en-US"/>
        </a:p>
      </dgm:t>
    </dgm:pt>
    <dgm:pt modelId="{839E5FD7-1FCA-5049-AE3B-BFAEF8144FFA}">
      <dgm:prSet phldrT="[文本]"/>
      <dgm:spPr/>
      <dgm:t>
        <a:bodyPr/>
        <a:lstStyle/>
        <a:p>
          <a:r>
            <a:rPr lang="zh-CN" altLang="en-US" smtClean="0"/>
            <a:t>模型</a:t>
          </a:r>
          <a:r>
            <a:rPr lang="zh-CN" altLang="en-US" dirty="0" smtClean="0"/>
            <a:t>文件</a:t>
          </a:r>
          <a:endParaRPr lang="zh-CN" altLang="en-US" dirty="0"/>
        </a:p>
      </dgm:t>
    </dgm:pt>
    <dgm:pt modelId="{41504D4B-4C60-EC47-81D5-D96CC750AB85}" type="parTrans" cxnId="{C07B8840-C590-CA49-9392-8461C18D21A6}">
      <dgm:prSet/>
      <dgm:spPr/>
      <dgm:t>
        <a:bodyPr/>
        <a:lstStyle/>
        <a:p>
          <a:endParaRPr lang="zh-CN" altLang="en-US"/>
        </a:p>
      </dgm:t>
    </dgm:pt>
    <dgm:pt modelId="{3939BC09-EA43-D749-951A-57BFE6AB4D1C}" type="sibTrans" cxnId="{C07B8840-C590-CA49-9392-8461C18D21A6}">
      <dgm:prSet/>
      <dgm:spPr/>
      <dgm:t>
        <a:bodyPr/>
        <a:lstStyle/>
        <a:p>
          <a:endParaRPr lang="zh-CN" altLang="en-US"/>
        </a:p>
      </dgm:t>
    </dgm:pt>
    <dgm:pt modelId="{9DF274B0-3BFD-934E-84EB-BAA52C7EACB6}" type="pres">
      <dgm:prSet presAssocID="{2243B169-5008-724D-B444-E850C1DFCAF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604F20-389F-8240-ACEF-126C8DFE0C43}" type="pres">
      <dgm:prSet presAssocID="{2243B169-5008-724D-B444-E850C1DFCAF6}" presName="ellipse" presStyleLbl="trBgShp" presStyleIdx="0" presStyleCnt="1"/>
      <dgm:spPr/>
    </dgm:pt>
    <dgm:pt modelId="{C6DF7C12-2961-0F43-B676-3EC8A862656D}" type="pres">
      <dgm:prSet presAssocID="{2243B169-5008-724D-B444-E850C1DFCAF6}" presName="arrow1" presStyleLbl="fgShp" presStyleIdx="0" presStyleCnt="1"/>
      <dgm:spPr/>
    </dgm:pt>
    <dgm:pt modelId="{FB67077C-FC66-8447-A790-994B5EA1874D}" type="pres">
      <dgm:prSet presAssocID="{2243B169-5008-724D-B444-E850C1DFCAF6}" presName="rectangle" presStyleLbl="revTx" presStyleIdx="0" presStyleCnt="1" custLinFactNeighborY="-735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76C6E-74EB-5B4E-A816-7D8188DFC693}" type="pres">
      <dgm:prSet presAssocID="{839E5FD7-1FCA-5049-AE3B-BFAEF8144FF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32005-716C-AD44-BC1C-C0E6584FDD6B}" type="pres">
      <dgm:prSet presAssocID="{8112C04E-A735-6D4F-A57F-F4D6DA8CD62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709144-562F-5045-8251-D0094840BD67}" type="pres">
      <dgm:prSet presAssocID="{EA21C559-5E52-CB4E-96BD-DCDEA4EE7C2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4DBD1-4D06-0F4F-BD99-F07BCA842BCB}" type="pres">
      <dgm:prSet presAssocID="{2243B169-5008-724D-B444-E850C1DFCAF6}" presName="funnel" presStyleLbl="trAlignAcc1" presStyleIdx="0" presStyleCnt="1" custLinFactNeighborY="2293"/>
      <dgm:spPr/>
    </dgm:pt>
  </dgm:ptLst>
  <dgm:cxnLst>
    <dgm:cxn modelId="{6B0F5107-C715-B840-B185-D4F564380266}" type="presOf" srcId="{839E5FD7-1FCA-5049-AE3B-BFAEF8144FFA}" destId="{5B532005-716C-AD44-BC1C-C0E6584FDD6B}" srcOrd="0" destOrd="0" presId="urn:microsoft.com/office/officeart/2005/8/layout/funnel1"/>
    <dgm:cxn modelId="{DED80037-0A40-F14C-B42E-ADB74BEED31C}" srcId="{2243B169-5008-724D-B444-E850C1DFCAF6}" destId="{8112C04E-A735-6D4F-A57F-F4D6DA8CD62D}" srcOrd="2" destOrd="0" parTransId="{126C47C8-AEBA-E144-93A4-048FED8706EA}" sibTransId="{6B576E86-AEB0-2A42-99AF-7CCF794CB9D9}"/>
    <dgm:cxn modelId="{C07B8840-C590-CA49-9392-8461C18D21A6}" srcId="{2243B169-5008-724D-B444-E850C1DFCAF6}" destId="{839E5FD7-1FCA-5049-AE3B-BFAEF8144FFA}" srcOrd="1" destOrd="0" parTransId="{41504D4B-4C60-EC47-81D5-D96CC750AB85}" sibTransId="{3939BC09-EA43-D749-951A-57BFE6AB4D1C}"/>
    <dgm:cxn modelId="{F9B211B0-7D49-9E47-8631-078EF0FE4E45}" type="presOf" srcId="{8112C04E-A735-6D4F-A57F-F4D6DA8CD62D}" destId="{4AF76C6E-74EB-5B4E-A816-7D8188DFC693}" srcOrd="0" destOrd="0" presId="urn:microsoft.com/office/officeart/2005/8/layout/funnel1"/>
    <dgm:cxn modelId="{4C4C5F39-5CC2-1B44-B0D0-F84100C5A231}" type="presOf" srcId="{EA21C559-5E52-CB4E-96BD-DCDEA4EE7C2F}" destId="{FB67077C-FC66-8447-A790-994B5EA1874D}" srcOrd="0" destOrd="0" presId="urn:microsoft.com/office/officeart/2005/8/layout/funnel1"/>
    <dgm:cxn modelId="{23258669-3961-C644-9AB6-256D7284AB2E}" srcId="{2243B169-5008-724D-B444-E850C1DFCAF6}" destId="{9ED58F5A-C163-0749-A369-7495F6532879}" srcOrd="0" destOrd="0" parTransId="{41E0A81A-1A01-3C49-BCD3-A9B6C834B7B5}" sibTransId="{80B0D3F6-AB02-264E-B77A-E91E34469E5A}"/>
    <dgm:cxn modelId="{41B9273C-4DEE-844B-8C30-A03FD50BD687}" type="presOf" srcId="{9ED58F5A-C163-0749-A369-7495F6532879}" destId="{64709144-562F-5045-8251-D0094840BD67}" srcOrd="0" destOrd="0" presId="urn:microsoft.com/office/officeart/2005/8/layout/funnel1"/>
    <dgm:cxn modelId="{DFC99CBE-94D3-B44B-AB50-0D5807D4448B}" type="presOf" srcId="{2243B169-5008-724D-B444-E850C1DFCAF6}" destId="{9DF274B0-3BFD-934E-84EB-BAA52C7EACB6}" srcOrd="0" destOrd="0" presId="urn:microsoft.com/office/officeart/2005/8/layout/funnel1"/>
    <dgm:cxn modelId="{179EBD08-C19B-6F41-AE9F-197F1FDB0D20}" srcId="{2243B169-5008-724D-B444-E850C1DFCAF6}" destId="{EA21C559-5E52-CB4E-96BD-DCDEA4EE7C2F}" srcOrd="3" destOrd="0" parTransId="{C49A64F8-6D09-C14E-9CDE-0EB5FC001683}" sibTransId="{DBF4694E-1708-1C4E-B605-19C0ED0CCB08}"/>
    <dgm:cxn modelId="{00B6D1AE-D225-814A-AC91-F2FD7F2FF329}" type="presParOf" srcId="{9DF274B0-3BFD-934E-84EB-BAA52C7EACB6}" destId="{EC604F20-389F-8240-ACEF-126C8DFE0C43}" srcOrd="0" destOrd="0" presId="urn:microsoft.com/office/officeart/2005/8/layout/funnel1"/>
    <dgm:cxn modelId="{64CF9AEE-815F-6C42-80E6-6DCA1F51594A}" type="presParOf" srcId="{9DF274B0-3BFD-934E-84EB-BAA52C7EACB6}" destId="{C6DF7C12-2961-0F43-B676-3EC8A862656D}" srcOrd="1" destOrd="0" presId="urn:microsoft.com/office/officeart/2005/8/layout/funnel1"/>
    <dgm:cxn modelId="{7C246271-3410-8F4D-9885-E3039C716217}" type="presParOf" srcId="{9DF274B0-3BFD-934E-84EB-BAA52C7EACB6}" destId="{FB67077C-FC66-8447-A790-994B5EA1874D}" srcOrd="2" destOrd="0" presId="urn:microsoft.com/office/officeart/2005/8/layout/funnel1"/>
    <dgm:cxn modelId="{75BBCD4E-27DE-6144-A23B-5A45B9876AD6}" type="presParOf" srcId="{9DF274B0-3BFD-934E-84EB-BAA52C7EACB6}" destId="{4AF76C6E-74EB-5B4E-A816-7D8188DFC693}" srcOrd="3" destOrd="0" presId="urn:microsoft.com/office/officeart/2005/8/layout/funnel1"/>
    <dgm:cxn modelId="{06CE1C88-F42E-7D42-BD65-8DE933DB78C6}" type="presParOf" srcId="{9DF274B0-3BFD-934E-84EB-BAA52C7EACB6}" destId="{5B532005-716C-AD44-BC1C-C0E6584FDD6B}" srcOrd="4" destOrd="0" presId="urn:microsoft.com/office/officeart/2005/8/layout/funnel1"/>
    <dgm:cxn modelId="{98619DC5-656A-1941-90EA-608D93623A64}" type="presParOf" srcId="{9DF274B0-3BFD-934E-84EB-BAA52C7EACB6}" destId="{64709144-562F-5045-8251-D0094840BD67}" srcOrd="5" destOrd="0" presId="urn:microsoft.com/office/officeart/2005/8/layout/funnel1"/>
    <dgm:cxn modelId="{04DB041B-8E1D-7946-A15D-E41BB5FE6229}" type="presParOf" srcId="{9DF274B0-3BFD-934E-84EB-BAA52C7EACB6}" destId="{6674DBD1-4D06-0F4F-BD99-F07BCA842BC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457B1-5EC7-1148-8899-2BE427A701B2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D0E811-4B0F-3E4E-B66F-C83D57EA4F70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0EAC8-337C-664D-870D-C3D1D39D0282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Java</a:t>
          </a:r>
          <a:r>
            <a:rPr lang="zh-CN" altLang="en-US" sz="2100" kern="1200" dirty="0" smtClean="0"/>
            <a:t>／</a:t>
          </a:r>
          <a:r>
            <a:rPr lang="en-US" altLang="zh-CN" sz="2100" kern="1200" dirty="0" smtClean="0"/>
            <a:t>Python</a:t>
          </a:r>
          <a:r>
            <a:rPr lang="zh-CN" altLang="en-US" sz="2100" kern="1200" dirty="0" smtClean="0"/>
            <a:t>／</a:t>
          </a:r>
          <a:r>
            <a:rPr lang="en-US" altLang="zh-CN" sz="2100" kern="1200" dirty="0" smtClean="0"/>
            <a:t>JavaScript</a:t>
          </a:r>
          <a:endParaRPr lang="zh-CN" altLang="en-US" sz="2100" kern="1200" dirty="0"/>
        </a:p>
      </dsp:txBody>
      <dsp:txXfrm>
        <a:off x="853440" y="2835910"/>
        <a:ext cx="1420368" cy="1101090"/>
      </dsp:txXfrm>
    </dsp:sp>
    <dsp:sp modelId="{207F4E1E-CC29-8942-BD15-BDBB79637262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8B1BB0-EB03-3649-A9E2-1C42AEDCCC1D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Docker</a:t>
          </a:r>
          <a:endParaRPr lang="zh-CN" altLang="en-US" sz="2100" kern="1200" dirty="0"/>
        </a:p>
      </dsp:txBody>
      <dsp:txXfrm>
        <a:off x="2316480" y="1864359"/>
        <a:ext cx="1463040" cy="2072640"/>
      </dsp:txXfrm>
    </dsp:sp>
    <dsp:sp modelId="{4DA6D8F2-338C-6C47-80F6-0CE197A288C7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74C082-BD1D-7949-AD2B-F84610620683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Kubernetes</a:t>
          </a:r>
          <a:endParaRPr lang="zh-CN" altLang="en-US" sz="2100" kern="1200" dirty="0"/>
        </a:p>
      </dsp:txBody>
      <dsp:txXfrm>
        <a:off x="4053840" y="1289049"/>
        <a:ext cx="1463040" cy="2647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BDD52-5D57-5A4D-B551-7014E1D32C3A}">
      <dsp:nvSpPr>
        <dsp:cNvPr id="0" name=""/>
        <dsp:cNvSpPr/>
      </dsp:nvSpPr>
      <dsp:spPr>
        <a:xfrm>
          <a:off x="106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A/a/info:</a:t>
          </a:r>
          <a:r>
            <a:rPr lang="zh-CN" altLang="en-US" sz="1100" kern="1200" dirty="0" smtClean="0"/>
            <a:t>收发，</a:t>
          </a:r>
          <a:r>
            <a:rPr lang="en-US" altLang="zh-CN" sz="1100" kern="1200" dirty="0" smtClean="0"/>
            <a:t>A</a:t>
          </a:r>
          <a:r>
            <a:rPr lang="zh-CN" altLang="en-US" sz="1100" kern="1200" dirty="0" smtClean="0"/>
            <a:t>频道的</a:t>
          </a:r>
          <a:r>
            <a:rPr lang="en-US" altLang="zh-CN" sz="1100" kern="1200" dirty="0" smtClean="0"/>
            <a:t>a</a:t>
          </a:r>
          <a:r>
            <a:rPr lang="zh-CN" altLang="en-US" sz="1100" kern="1200" dirty="0" smtClean="0"/>
            <a:t>的属性信息</a:t>
          </a:r>
          <a:r>
            <a:rPr lang="en-US" altLang="zh-CN" sz="1100" kern="1200" dirty="0" smtClean="0"/>
            <a:t>(</a:t>
          </a:r>
          <a:r>
            <a:rPr lang="zh-CN" altLang="en-US" sz="1100" kern="1200" dirty="0" smtClean="0"/>
            <a:t>属性</a:t>
          </a:r>
          <a:r>
            <a:rPr lang="en-US" altLang="zh-CN" sz="1100" kern="1200" dirty="0" smtClean="0"/>
            <a:t>,</a:t>
          </a:r>
          <a:r>
            <a:rPr lang="zh-CN" altLang="en-US" sz="1100" kern="1200" dirty="0" smtClean="0"/>
            <a:t>对战</a:t>
          </a:r>
          <a:r>
            <a:rPr lang="en-US" altLang="zh-CN" sz="1100" kern="1200" dirty="0" smtClean="0"/>
            <a:t>)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A/a/move:</a:t>
          </a:r>
          <a:r>
            <a:rPr lang="zh-CN" altLang="en-US" sz="1100" kern="1200" dirty="0" smtClean="0"/>
            <a:t>收发，</a:t>
          </a:r>
          <a:r>
            <a:rPr lang="en-US" altLang="zh-CN" sz="1100" kern="1200" dirty="0" smtClean="0"/>
            <a:t>A</a:t>
          </a:r>
          <a:r>
            <a:rPr lang="zh-CN" altLang="en-US" sz="1100" kern="1200" dirty="0" smtClean="0"/>
            <a:t>频道的棋子移动信息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A/b/move:</a:t>
          </a:r>
          <a:r>
            <a:rPr lang="zh-CN" altLang="en-US" sz="1100" kern="1200" dirty="0" smtClean="0"/>
            <a:t>收发，</a:t>
          </a:r>
          <a:r>
            <a:rPr lang="en-US" altLang="zh-CN" sz="1100" kern="1200" dirty="0" smtClean="0"/>
            <a:t>A</a:t>
          </a:r>
          <a:r>
            <a:rPr lang="zh-CN" altLang="en-US" sz="1100" kern="1200" dirty="0" smtClean="0"/>
            <a:t>频道对方棋子移动信息</a:t>
          </a:r>
          <a:endParaRPr lang="zh-CN" altLang="en-US" sz="1100" kern="1200" dirty="0"/>
        </a:p>
      </dsp:txBody>
      <dsp:txXfrm>
        <a:off x="32373" y="1363207"/>
        <a:ext cx="1635435" cy="1037131"/>
      </dsp:txXfrm>
    </dsp:sp>
    <dsp:sp modelId="{CB32FB61-B1DC-304D-A4AA-182556032A7B}">
      <dsp:nvSpPr>
        <dsp:cNvPr id="0" name=""/>
        <dsp:cNvSpPr/>
      </dsp:nvSpPr>
      <dsp:spPr>
        <a:xfrm>
          <a:off x="975710" y="1737664"/>
          <a:ext cx="1767229" cy="176722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3D527-2184-7745-A2BF-B11828BD1B73}">
      <dsp:nvSpPr>
        <dsp:cNvPr id="0" name=""/>
        <dsp:cNvSpPr/>
      </dsp:nvSpPr>
      <dsp:spPr>
        <a:xfrm>
          <a:off x="377877" y="2432605"/>
          <a:ext cx="1511084" cy="60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网页前端</a:t>
          </a:r>
          <a:endParaRPr lang="zh-CN" altLang="en-US" sz="1800" kern="1200" dirty="0"/>
        </a:p>
      </dsp:txBody>
      <dsp:txXfrm>
        <a:off x="395477" y="2450205"/>
        <a:ext cx="1475884" cy="565708"/>
      </dsp:txXfrm>
    </dsp:sp>
    <dsp:sp modelId="{650C9445-48B2-274A-98CE-DE8FD814C6BF}">
      <dsp:nvSpPr>
        <dsp:cNvPr id="0" name=""/>
        <dsp:cNvSpPr/>
      </dsp:nvSpPr>
      <dsp:spPr>
        <a:xfrm>
          <a:off x="2103572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A</a:t>
          </a:r>
          <a:r>
            <a:rPr lang="zh-CN" altLang="en-US" sz="1100" kern="1200" dirty="0" smtClean="0"/>
            <a:t>：走棋频道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B</a:t>
          </a:r>
          <a:r>
            <a:rPr lang="zh-CN" altLang="en-US" sz="1100" kern="1200" dirty="0" smtClean="0"/>
            <a:t>：聊天频道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C</a:t>
          </a:r>
          <a:r>
            <a:rPr lang="zh-CN" altLang="en-US" sz="1100" kern="1200" dirty="0" smtClean="0"/>
            <a:t>：更多。</a:t>
          </a:r>
          <a:endParaRPr lang="zh-CN" altLang="en-US" sz="1100" kern="1200" dirty="0"/>
        </a:p>
      </dsp:txBody>
      <dsp:txXfrm>
        <a:off x="2135839" y="1663661"/>
        <a:ext cx="1635435" cy="1037131"/>
      </dsp:txXfrm>
    </dsp:sp>
    <dsp:sp modelId="{905FBA79-598A-914F-946D-2855120FD9BB}">
      <dsp:nvSpPr>
        <dsp:cNvPr id="0" name=""/>
        <dsp:cNvSpPr/>
      </dsp:nvSpPr>
      <dsp:spPr>
        <a:xfrm>
          <a:off x="3065009" y="504130"/>
          <a:ext cx="1984448" cy="1984448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1B73A2-F224-284D-85BF-D174C4D67809}">
      <dsp:nvSpPr>
        <dsp:cNvPr id="0" name=""/>
        <dsp:cNvSpPr/>
      </dsp:nvSpPr>
      <dsp:spPr>
        <a:xfrm>
          <a:off x="2481343" y="1030485"/>
          <a:ext cx="1511084" cy="60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消息服务器</a:t>
          </a:r>
          <a:endParaRPr lang="zh-CN" altLang="en-US" sz="1800" kern="1200" dirty="0"/>
        </a:p>
      </dsp:txBody>
      <dsp:txXfrm>
        <a:off x="2498943" y="1048085"/>
        <a:ext cx="1475884" cy="565708"/>
      </dsp:txXfrm>
    </dsp:sp>
    <dsp:sp modelId="{22790A5B-5531-2548-AFB0-FD49CD8A3955}">
      <dsp:nvSpPr>
        <dsp:cNvPr id="0" name=""/>
        <dsp:cNvSpPr/>
      </dsp:nvSpPr>
      <dsp:spPr>
        <a:xfrm>
          <a:off x="4207037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A/a/save:</a:t>
          </a:r>
          <a:r>
            <a:rPr lang="zh-CN" altLang="en-US" sz="1100" kern="1200" dirty="0" smtClean="0"/>
            <a:t>保存，</a:t>
          </a:r>
          <a:r>
            <a:rPr lang="en-US" altLang="zh-CN" sz="1100" kern="1200" dirty="0" smtClean="0"/>
            <a:t>A</a:t>
          </a:r>
          <a:r>
            <a:rPr lang="zh-CN" altLang="en-US" sz="1100" kern="1200" dirty="0" smtClean="0"/>
            <a:t>频道的</a:t>
          </a:r>
          <a:r>
            <a:rPr lang="en-US" altLang="zh-CN" sz="1100" kern="1200" dirty="0" smtClean="0"/>
            <a:t>a</a:t>
          </a:r>
          <a:r>
            <a:rPr lang="zh-CN" altLang="en-US" sz="1100" kern="1200" dirty="0" smtClean="0"/>
            <a:t>棋谱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A/a/info:</a:t>
          </a:r>
          <a:r>
            <a:rPr lang="zh-CN" altLang="en-US" sz="1100" kern="1200" dirty="0" smtClean="0"/>
            <a:t>发布，</a:t>
          </a:r>
          <a:r>
            <a:rPr lang="en-US" altLang="zh-CN" sz="1100" kern="1200" dirty="0" smtClean="0"/>
            <a:t>A</a:t>
          </a:r>
          <a:r>
            <a:rPr lang="zh-CN" altLang="en-US" sz="1100" kern="1200" dirty="0" smtClean="0"/>
            <a:t>频道产生的</a:t>
          </a:r>
          <a:r>
            <a:rPr lang="en-US" altLang="zh-CN" sz="1100" kern="1200" dirty="0" smtClean="0"/>
            <a:t>a</a:t>
          </a:r>
          <a:r>
            <a:rPr lang="zh-CN" altLang="en-US" sz="1100" kern="1200" dirty="0" smtClean="0"/>
            <a:t>的属性信息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A/a/move:</a:t>
          </a:r>
          <a:r>
            <a:rPr lang="zh-CN" altLang="en-US" sz="1100" kern="1200" dirty="0" smtClean="0"/>
            <a:t>收发，走棋频道的棋子移动信息</a:t>
          </a:r>
          <a:endParaRPr lang="zh-CN" altLang="en-US" sz="1100" kern="1200" dirty="0"/>
        </a:p>
      </dsp:txBody>
      <dsp:txXfrm>
        <a:off x="4239304" y="1363207"/>
        <a:ext cx="1635435" cy="1037131"/>
      </dsp:txXfrm>
    </dsp:sp>
    <dsp:sp modelId="{8561E56C-4C8C-6644-8ECA-74A7E76EC96C}">
      <dsp:nvSpPr>
        <dsp:cNvPr id="0" name=""/>
        <dsp:cNvSpPr/>
      </dsp:nvSpPr>
      <dsp:spPr>
        <a:xfrm>
          <a:off x="4584809" y="2432605"/>
          <a:ext cx="1511084" cy="60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Python</a:t>
          </a:r>
          <a:r>
            <a:rPr lang="zh-CN" altLang="en-US" sz="1800" kern="1200" dirty="0" smtClean="0"/>
            <a:t>服务端</a:t>
          </a:r>
          <a:endParaRPr lang="zh-CN" altLang="en-US" sz="1800" kern="1200" dirty="0"/>
        </a:p>
      </dsp:txBody>
      <dsp:txXfrm>
        <a:off x="4602409" y="2450205"/>
        <a:ext cx="1475884" cy="565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04F20-389F-8240-ACEF-126C8DFE0C43}">
      <dsp:nvSpPr>
        <dsp:cNvPr id="0" name=""/>
        <dsp:cNvSpPr/>
      </dsp:nvSpPr>
      <dsp:spPr>
        <a:xfrm>
          <a:off x="1511454" y="144996"/>
          <a:ext cx="2877617" cy="99935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F7C12-2961-0F43-B676-3EC8A862656D}">
      <dsp:nvSpPr>
        <dsp:cNvPr id="0" name=""/>
        <dsp:cNvSpPr/>
      </dsp:nvSpPr>
      <dsp:spPr>
        <a:xfrm>
          <a:off x="2675885" y="2592086"/>
          <a:ext cx="557677" cy="356913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B67077C-FC66-8447-A790-994B5EA1874D}">
      <dsp:nvSpPr>
        <dsp:cNvPr id="0" name=""/>
        <dsp:cNvSpPr/>
      </dsp:nvSpPr>
      <dsp:spPr>
        <a:xfrm>
          <a:off x="1616297" y="2385290"/>
          <a:ext cx="2676853" cy="669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数据仓库</a:t>
          </a:r>
          <a:endParaRPr lang="zh-CN" altLang="en-US" sz="2300" kern="1200" dirty="0"/>
        </a:p>
      </dsp:txBody>
      <dsp:txXfrm>
        <a:off x="1616297" y="2385290"/>
        <a:ext cx="2676853" cy="669213"/>
      </dsp:txXfrm>
    </dsp:sp>
    <dsp:sp modelId="{4AF76C6E-74EB-5B4E-A816-7D8188DFC693}">
      <dsp:nvSpPr>
        <dsp:cNvPr id="0" name=""/>
        <dsp:cNvSpPr/>
      </dsp:nvSpPr>
      <dsp:spPr>
        <a:xfrm>
          <a:off x="2557657" y="1221537"/>
          <a:ext cx="1003820" cy="1003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关系数据</a:t>
          </a:r>
          <a:endParaRPr lang="zh-CN" altLang="en-US" sz="2300" kern="1200" dirty="0"/>
        </a:p>
      </dsp:txBody>
      <dsp:txXfrm>
        <a:off x="2704663" y="1368543"/>
        <a:ext cx="709808" cy="709808"/>
      </dsp:txXfrm>
    </dsp:sp>
    <dsp:sp modelId="{5B532005-716C-AD44-BC1C-C0E6584FDD6B}">
      <dsp:nvSpPr>
        <dsp:cNvPr id="0" name=""/>
        <dsp:cNvSpPr/>
      </dsp:nvSpPr>
      <dsp:spPr>
        <a:xfrm>
          <a:off x="1839368" y="468449"/>
          <a:ext cx="1003820" cy="1003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模型</a:t>
          </a:r>
          <a:r>
            <a:rPr lang="zh-CN" altLang="en-US" sz="2300" kern="1200" dirty="0" smtClean="0"/>
            <a:t>文件</a:t>
          </a:r>
          <a:endParaRPr lang="zh-CN" altLang="en-US" sz="2300" kern="1200" dirty="0"/>
        </a:p>
      </dsp:txBody>
      <dsp:txXfrm>
        <a:off x="1986374" y="615455"/>
        <a:ext cx="709808" cy="709808"/>
      </dsp:txXfrm>
    </dsp:sp>
    <dsp:sp modelId="{64709144-562F-5045-8251-D0094840BD67}">
      <dsp:nvSpPr>
        <dsp:cNvPr id="0" name=""/>
        <dsp:cNvSpPr/>
      </dsp:nvSpPr>
      <dsp:spPr>
        <a:xfrm>
          <a:off x="2865496" y="225747"/>
          <a:ext cx="1003820" cy="1003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棋谱文件</a:t>
          </a:r>
          <a:endParaRPr lang="zh-CN" altLang="en-US" sz="2300" kern="1200" dirty="0"/>
        </a:p>
      </dsp:txBody>
      <dsp:txXfrm>
        <a:off x="3012502" y="372753"/>
        <a:ext cx="709808" cy="709808"/>
      </dsp:txXfrm>
    </dsp:sp>
    <dsp:sp modelId="{6674DBD1-4D06-0F4F-BD99-F07BCA842BCB}">
      <dsp:nvSpPr>
        <dsp:cNvPr id="0" name=""/>
        <dsp:cNvSpPr/>
      </dsp:nvSpPr>
      <dsp:spPr>
        <a:xfrm>
          <a:off x="1393226" y="79595"/>
          <a:ext cx="3122995" cy="249839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97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62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40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4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8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0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7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7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1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58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A52A-23F5-F249-A719-33EBE6FBADAF}" type="datetimeFigureOut">
              <a:rPr kumimoji="1" lang="zh-CN" altLang="en-US" smtClean="0"/>
              <a:t>17/08/17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21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3194476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96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126411659"/>
              </p:ext>
            </p:extLst>
          </p:nvPr>
        </p:nvGraphicFramePr>
        <p:xfrm>
          <a:off x="1860927" y="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28570212"/>
              </p:ext>
            </p:extLst>
          </p:nvPr>
        </p:nvGraphicFramePr>
        <p:xfrm>
          <a:off x="3390059" y="3796682"/>
          <a:ext cx="5909449" cy="3569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同侧圆角矩形 8"/>
          <p:cNvSpPr/>
          <p:nvPr/>
        </p:nvSpPr>
        <p:spPr>
          <a:xfrm>
            <a:off x="1464336" y="4172463"/>
            <a:ext cx="1192203" cy="173636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MuGo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9" idx="0"/>
          </p:cNvCxnSpPr>
          <p:nvPr/>
        </p:nvCxnSpPr>
        <p:spPr>
          <a:xfrm flipV="1">
            <a:off x="2656539" y="4613034"/>
            <a:ext cx="2825001" cy="427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6881084" y="3083994"/>
            <a:ext cx="129586" cy="117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6881084" y="3083994"/>
            <a:ext cx="375802" cy="25656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81084" y="5649670"/>
            <a:ext cx="254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棋手</a:t>
            </a:r>
            <a:r>
              <a:rPr kumimoji="1" lang="en-US" altLang="zh-CN" dirty="0" smtClean="0"/>
              <a:t>-&gt;Y</a:t>
            </a:r>
            <a:r>
              <a:rPr kumimoji="1" lang="zh-CN" altLang="en-US" dirty="0" smtClean="0"/>
              <a:t>模型文件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8" idx="2"/>
          </p:cNvCxnSpPr>
          <p:nvPr/>
        </p:nvCxnSpPr>
        <p:spPr>
          <a:xfrm>
            <a:off x="5481540" y="3626284"/>
            <a:ext cx="129588" cy="831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024340" y="3083993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棋手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endCxn id="8" idx="0"/>
          </p:cNvCxnSpPr>
          <p:nvPr/>
        </p:nvCxnSpPr>
        <p:spPr>
          <a:xfrm>
            <a:off x="5131655" y="1593829"/>
            <a:ext cx="349885" cy="1490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813357" y="2965247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棋手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650562" y="2857333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棋手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38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同侧圆角矩形 8"/>
          <p:cNvSpPr/>
          <p:nvPr/>
        </p:nvSpPr>
        <p:spPr>
          <a:xfrm>
            <a:off x="1464336" y="3867663"/>
            <a:ext cx="1192203" cy="219356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MuGo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9" idx="0"/>
          </p:cNvCxnSpPr>
          <p:nvPr/>
        </p:nvCxnSpPr>
        <p:spPr>
          <a:xfrm flipV="1">
            <a:off x="2656539" y="4308234"/>
            <a:ext cx="1208805" cy="65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3" idx="2"/>
            <a:endCxn id="35" idx="0"/>
          </p:cNvCxnSpPr>
          <p:nvPr/>
        </p:nvCxnSpPr>
        <p:spPr>
          <a:xfrm>
            <a:off x="7256886" y="2214079"/>
            <a:ext cx="0" cy="29327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24340" y="4493574"/>
            <a:ext cx="254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 smtClean="0"/>
              <a:t>棋手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VS </a:t>
            </a:r>
            <a:r>
              <a:rPr kumimoji="1" lang="en-US" altLang="zh-CN" dirty="0"/>
              <a:t>Y</a:t>
            </a:r>
            <a:r>
              <a:rPr kumimoji="1" lang="zh-CN" altLang="en-US" dirty="0" smtClean="0"/>
              <a:t>棋手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024340" y="3083993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棋手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813357" y="2965247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棋手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650562" y="2857333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棋手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49910" y="1170675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网络棋手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02310" y="1323075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网络棋手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754710" y="1475475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网络棋手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06653" y="1248423"/>
            <a:ext cx="1360666" cy="980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网页前端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24" idx="3"/>
            <a:endCxn id="3" idx="1"/>
          </p:cNvCxnSpPr>
          <p:nvPr/>
        </p:nvCxnSpPr>
        <p:spPr>
          <a:xfrm flipV="1">
            <a:off x="1669110" y="1738596"/>
            <a:ext cx="637543" cy="80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411640" y="1235465"/>
            <a:ext cx="1360666" cy="980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消息服务器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3" idx="3"/>
            <a:endCxn id="27" idx="1"/>
          </p:cNvCxnSpPr>
          <p:nvPr/>
        </p:nvCxnSpPr>
        <p:spPr>
          <a:xfrm flipV="1">
            <a:off x="3667319" y="1725638"/>
            <a:ext cx="744321" cy="12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7" idx="2"/>
            <a:endCxn id="19" idx="0"/>
          </p:cNvCxnSpPr>
          <p:nvPr/>
        </p:nvCxnSpPr>
        <p:spPr>
          <a:xfrm>
            <a:off x="5091973" y="2215811"/>
            <a:ext cx="15789" cy="6415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576553" y="1233733"/>
            <a:ext cx="1360666" cy="980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围棋见证数据服务器</a:t>
            </a:r>
            <a:endParaRPr kumimoji="1" lang="en-US" altLang="zh-CN" dirty="0" smtClean="0"/>
          </a:p>
        </p:txBody>
      </p:sp>
      <p:cxnSp>
        <p:nvCxnSpPr>
          <p:cNvPr id="34" name="直线箭头连接符 33"/>
          <p:cNvCxnSpPr>
            <a:stCxn id="27" idx="3"/>
            <a:endCxn id="33" idx="1"/>
          </p:cNvCxnSpPr>
          <p:nvPr/>
        </p:nvCxnSpPr>
        <p:spPr>
          <a:xfrm flipV="1">
            <a:off x="5772306" y="1723906"/>
            <a:ext cx="804247" cy="17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6799686" y="514682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棋谱数据</a:t>
            </a:r>
            <a:endParaRPr kumimoji="1"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184733" y="355976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围棋模型</a:t>
            </a:r>
            <a:endParaRPr kumimoji="1" lang="zh-CN" altLang="en-US" dirty="0"/>
          </a:p>
        </p:txBody>
      </p:sp>
      <p:cxnSp>
        <p:nvCxnSpPr>
          <p:cNvPr id="40" name="直线箭头连接符 39"/>
          <p:cNvCxnSpPr>
            <a:stCxn id="19" idx="2"/>
            <a:endCxn id="43" idx="7"/>
          </p:cNvCxnSpPr>
          <p:nvPr/>
        </p:nvCxnSpPr>
        <p:spPr>
          <a:xfrm flipH="1">
            <a:off x="4270022" y="3399624"/>
            <a:ext cx="837740" cy="5988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337133" y="371216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围棋模型</a:t>
            </a:r>
            <a:endParaRPr kumimoji="1"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489533" y="386456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围棋模型</a:t>
            </a:r>
            <a:endParaRPr kumimoji="1" lang="zh-CN" altLang="en-US" dirty="0"/>
          </a:p>
        </p:txBody>
      </p:sp>
      <p:sp>
        <p:nvSpPr>
          <p:cNvPr id="50" name="剪去对角的矩形 49"/>
          <p:cNvSpPr/>
          <p:nvPr/>
        </p:nvSpPr>
        <p:spPr>
          <a:xfrm>
            <a:off x="1849453" y="2711884"/>
            <a:ext cx="914400" cy="914400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棋手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50" idx="2"/>
            <a:endCxn id="24" idx="2"/>
          </p:cNvCxnSpPr>
          <p:nvPr/>
        </p:nvCxnSpPr>
        <p:spPr>
          <a:xfrm flipH="1" flipV="1">
            <a:off x="1211910" y="2017766"/>
            <a:ext cx="637543" cy="1151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50" idx="0"/>
            <a:endCxn id="19" idx="1"/>
          </p:cNvCxnSpPr>
          <p:nvPr/>
        </p:nvCxnSpPr>
        <p:spPr>
          <a:xfrm flipV="1">
            <a:off x="2763853" y="3128479"/>
            <a:ext cx="1886709" cy="40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35" idx="2"/>
          </p:cNvCxnSpPr>
          <p:nvPr/>
        </p:nvCxnSpPr>
        <p:spPr>
          <a:xfrm flipH="1">
            <a:off x="2656540" y="5604029"/>
            <a:ext cx="414314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5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166</Words>
  <Application>Microsoft Macintosh PowerPoint</Application>
  <PresentationFormat>全屏显示(4:3)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yangboz zhou</dc:creator>
  <cp:lastModifiedBy>yangboz zhou</cp:lastModifiedBy>
  <cp:revision>17</cp:revision>
  <dcterms:created xsi:type="dcterms:W3CDTF">2017-06-15T07:19:24Z</dcterms:created>
  <dcterms:modified xsi:type="dcterms:W3CDTF">2017-08-17T01:29:18Z</dcterms:modified>
</cp:coreProperties>
</file>