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notesSlides/notesSlide4.xml" ContentType="application/vnd.openxmlformats-officedocument.presentationml.notesSlide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8.xml" ContentType="application/vnd.openxmlformats-officedocument.presentationml.notesSlide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77" r:id="rId6"/>
    <p:sldId id="278" r:id="rId7"/>
    <p:sldId id="280" r:id="rId8"/>
    <p:sldId id="282" r:id="rId9"/>
    <p:sldId id="283" r:id="rId10"/>
    <p:sldId id="284" r:id="rId11"/>
    <p:sldId id="285" r:id="rId12"/>
    <p:sldId id="279" r:id="rId13"/>
    <p:sldId id="287" r:id="rId14"/>
    <p:sldId id="286" r:id="rId15"/>
    <p:sldId id="288" r:id="rId16"/>
    <p:sldId id="290" r:id="rId17"/>
    <p:sldId id="289" r:id="rId18"/>
    <p:sldId id="291" r:id="rId19"/>
    <p:sldId id="292" r:id="rId20"/>
    <p:sldId id="293" r:id="rId21"/>
    <p:sldId id="298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6" y="91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2021/9/13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90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2021/9/13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4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5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832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hyperlink" Target="http://www.1ppt.com/xiazai/" TargetMode="Externa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2021/9/13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49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5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6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51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99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763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1647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17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704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35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9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65554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68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8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33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9852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239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777558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01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84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3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6" r:id="rId16"/>
    <p:sldLayoutId id="2147483667" r:id="rId17"/>
    <p:sldLayoutId id="2147483668" r:id="rId18"/>
    <p:sldLayoutId id="2147483673" r:id="rId19"/>
    <p:sldLayoutId id="2147483675" r:id="rId20"/>
    <p:sldLayoutId id="2147483677" r:id="rId21"/>
    <p:sldLayoutId id="2147483678" r:id="rId22"/>
    <p:sldLayoutId id="2147483679" r:id="rId23"/>
    <p:sldLayoutId id="2147483682" r:id="rId24"/>
    <p:sldLayoutId id="2147483683" r:id="rId25"/>
    <p:sldLayoutId id="2147483684" r:id="rId26"/>
    <p:sldLayoutId id="2147483689" r:id="rId27"/>
    <p:sldLayoutId id="2147483691" r:id="rId28"/>
    <p:sldLayoutId id="2147483693" r:id="rId29"/>
    <p:sldLayoutId id="2147483694" r:id="rId30"/>
    <p:sldLayoutId id="2147483695" r:id="rId31"/>
    <p:sldLayoutId id="2147483698" r:id="rId32"/>
    <p:sldLayoutId id="2147483699" r:id="rId33"/>
    <p:sldLayoutId id="2147483700" r:id="rId34"/>
    <p:sldLayoutId id="2147483705" r:id="rId35"/>
    <p:sldLayoutId id="2147483707" r:id="rId36"/>
    <p:sldLayoutId id="2147483709" r:id="rId37"/>
    <p:sldLayoutId id="2147483710" r:id="rId38"/>
    <p:sldLayoutId id="2147483711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8.jp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967162" y="3504014"/>
            <a:ext cx="56886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项目报告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552574" y="2550497"/>
            <a:ext cx="64349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航空票务管理系统</a:t>
            </a:r>
            <a:endParaRPr lang="en-US" alt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7245243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785912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/>
      <p:bldP spid="10" grpId="1" bldLvl="0"/>
      <p:bldP spid="11" grpId="0" bldLvl="0" animBg="1"/>
      <p:bldP spid="11" grpId="1" bldLvl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数据库设计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电子设备的屏幕&#10;&#10;中度可信度描述已自动生成">
            <a:extLst>
              <a:ext uri="{FF2B5EF4-FFF2-40B4-BE49-F238E27FC236}">
                <a16:creationId xmlns:a16="http://schemas.microsoft.com/office/drawing/2014/main" id="{ED4BAAD7-5B86-4506-8D1B-29EC0BD44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5" y="2691118"/>
            <a:ext cx="5624270" cy="277570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E80F1E8-C6A6-4434-8DA8-62A00E44B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95" y="1193483"/>
            <a:ext cx="5784002" cy="171735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2DC6D230-765E-4E07-A5BD-2D43B63D8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8" y="2910841"/>
            <a:ext cx="5889624" cy="1377728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AB5BC4B5-17F4-463E-B34E-91D63DDE4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75" y="4628199"/>
            <a:ext cx="5918383" cy="11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2366508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System Function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系统功能实现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273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登录界面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, 网站&#10;&#10;描述已自动生成">
            <a:extLst>
              <a:ext uri="{FF2B5EF4-FFF2-40B4-BE49-F238E27FC236}">
                <a16:creationId xmlns:a16="http://schemas.microsoft.com/office/drawing/2014/main" id="{903E46D3-9FDE-4D58-9A33-FFD3F7D7C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"/>
          <a:stretch/>
        </p:blipFill>
        <p:spPr>
          <a:xfrm>
            <a:off x="1032372" y="1202692"/>
            <a:ext cx="10462260" cy="50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注册界面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39" name="图片 38" descr="图形用户界面&#10;&#10;描述已自动生成">
            <a:extLst>
              <a:ext uri="{FF2B5EF4-FFF2-40B4-BE49-F238E27FC236}">
                <a16:creationId xmlns:a16="http://schemas.microsoft.com/office/drawing/2014/main" id="{4B9E5EDD-2CD5-4A75-8F74-AC6B275FF2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1571657" y="1166495"/>
            <a:ext cx="9540983" cy="45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购票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05BCB1C6-AD42-4DFE-847E-27E4173ED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/>
          <a:stretch/>
        </p:blipFill>
        <p:spPr>
          <a:xfrm>
            <a:off x="1535725" y="1455420"/>
            <a:ext cx="9120549" cy="43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支付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31974FF-57ED-4AB4-80A0-FDD371EACD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"/>
          <a:stretch/>
        </p:blipFill>
        <p:spPr>
          <a:xfrm>
            <a:off x="1165392" y="1249680"/>
            <a:ext cx="9861215" cy="47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订单详情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表格&#10;&#10;中度可信度描述已自动生成">
            <a:extLst>
              <a:ext uri="{FF2B5EF4-FFF2-40B4-BE49-F238E27FC236}">
                <a16:creationId xmlns:a16="http://schemas.microsoft.com/office/drawing/2014/main" id="{B1659EC8-A33A-401E-9892-21E5E3684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/>
          <a:stretch/>
        </p:blipFill>
        <p:spPr>
          <a:xfrm>
            <a:off x="1101306" y="1440180"/>
            <a:ext cx="9989387" cy="46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航班信息详情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62844336-D6F4-493B-BCBE-7B2F8B0199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6"/>
          <a:stretch/>
        </p:blipFill>
        <p:spPr>
          <a:xfrm>
            <a:off x="1280888" y="1524000"/>
            <a:ext cx="9630224" cy="4669154"/>
          </a:xfrm>
          <a:prstGeom prst="rect">
            <a:avLst/>
          </a:prstGeom>
        </p:spPr>
      </p:pic>
      <p:pic>
        <p:nvPicPr>
          <p:cNvPr id="11" name="图片 10" descr="图形用户界面&#10;&#10;中度可信度描述已自动生成">
            <a:extLst>
              <a:ext uri="{FF2B5EF4-FFF2-40B4-BE49-F238E27FC236}">
                <a16:creationId xmlns:a16="http://schemas.microsoft.com/office/drawing/2014/main" id="{10B81C9B-3DD6-4AD0-912F-D2BFBE1B08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/>
          <a:stretch/>
        </p:blipFill>
        <p:spPr>
          <a:xfrm>
            <a:off x="1280888" y="1511340"/>
            <a:ext cx="9563960" cy="4719880"/>
          </a:xfrm>
          <a:prstGeom prst="rect">
            <a:avLst/>
          </a:prstGeom>
        </p:spPr>
      </p:pic>
      <p:pic>
        <p:nvPicPr>
          <p:cNvPr id="13" name="图片 12" descr="图形用户界面&#10;&#10;描述已自动生成">
            <a:extLst>
              <a:ext uri="{FF2B5EF4-FFF2-40B4-BE49-F238E27FC236}">
                <a16:creationId xmlns:a16="http://schemas.microsoft.com/office/drawing/2014/main" id="{31455624-1ACA-4885-AE54-37CB9E2B74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/>
          <a:stretch/>
        </p:blipFill>
        <p:spPr>
          <a:xfrm>
            <a:off x="1212407" y="1498637"/>
            <a:ext cx="9700921" cy="47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航班运营管理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6FDA6599-4064-4B51-B838-E2D93F0E62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"/>
          <a:stretch/>
        </p:blipFill>
        <p:spPr>
          <a:xfrm>
            <a:off x="1073671" y="1441174"/>
            <a:ext cx="10044657" cy="4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舱位产品信息管理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5B6B8302-4351-4D92-9736-3C4A73320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"/>
          <a:stretch/>
        </p:blipFill>
        <p:spPr>
          <a:xfrm>
            <a:off x="890640" y="1272209"/>
            <a:ext cx="10410719" cy="50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0025" y="552088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系统概述</a:t>
              </a: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40025" y="1770653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相关技术简介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0025" y="298921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系统分析</a:t>
              </a: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0025" y="4207783"/>
            <a:ext cx="4048125" cy="981075"/>
            <a:chOff x="10546" y="2330"/>
            <a:chExt cx="6375" cy="1545"/>
          </a:xfrm>
        </p:grpSpPr>
        <p:sp>
          <p:nvSpPr>
            <p:cNvPr id="42" name="文本框 23"/>
            <p:cNvSpPr txBox="1"/>
            <p:nvPr/>
          </p:nvSpPr>
          <p:spPr>
            <a:xfrm>
              <a:off x="12781" y="2654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系统功能实现</a:t>
              </a:r>
            </a:p>
          </p:txBody>
        </p:sp>
        <p:sp>
          <p:nvSpPr>
            <p:cNvPr id="43" name="菱形 4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1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BC8CD5-62BE-4489-A25B-DB4D72801E70}"/>
              </a:ext>
            </a:extLst>
          </p:cNvPr>
          <p:cNvGrpSpPr/>
          <p:nvPr/>
        </p:nvGrpSpPr>
        <p:grpSpPr>
          <a:xfrm>
            <a:off x="6625420" y="5412385"/>
            <a:ext cx="4048125" cy="981075"/>
            <a:chOff x="10546" y="2330"/>
            <a:chExt cx="6375" cy="1545"/>
          </a:xfrm>
        </p:grpSpPr>
        <p:sp>
          <p:nvSpPr>
            <p:cNvPr id="53" name="文本框 23">
              <a:extLst>
                <a:ext uri="{FF2B5EF4-FFF2-40B4-BE49-F238E27FC236}">
                  <a16:creationId xmlns:a16="http://schemas.microsoft.com/office/drawing/2014/main" id="{E2EDA68F-8B82-46D5-BFF8-0AC14D9A0E20}"/>
                </a:ext>
              </a:extLst>
            </p:cNvPr>
            <p:cNvSpPr txBox="1"/>
            <p:nvPr/>
          </p:nvSpPr>
          <p:spPr>
            <a:xfrm>
              <a:off x="12781" y="2654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小组分工</a:t>
              </a:r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258AF7CE-0E57-4105-A26F-E5FB2BDE872F}"/>
                </a:ext>
              </a:extLst>
            </p:cNvPr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CEDEFFA8-DC37-416F-9FC8-4131E63B34E9}"/>
                </a:ext>
              </a:extLst>
            </p:cNvPr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6" name="组合 12">
              <a:extLst>
                <a:ext uri="{FF2B5EF4-FFF2-40B4-BE49-F238E27FC236}">
                  <a16:creationId xmlns:a16="http://schemas.microsoft.com/office/drawing/2014/main" id="{50D9AB49-68CF-489F-9475-8DBB0FD86E80}"/>
                </a:ext>
              </a:extLst>
            </p:cNvPr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FF350E06-7EE8-497E-A4C4-27922526B732}"/>
                  </a:ext>
                </a:extLst>
              </p:cNvPr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CA22D75-CEA8-4CE3-8310-4DF4A564B0F2}"/>
                  </a:ext>
                </a:extLst>
              </p:cNvPr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组合 26">
              <a:extLst>
                <a:ext uri="{FF2B5EF4-FFF2-40B4-BE49-F238E27FC236}">
                  <a16:creationId xmlns:a16="http://schemas.microsoft.com/office/drawing/2014/main" id="{FFA34206-9BB5-417E-AB14-241E567952EE}"/>
                </a:ext>
              </a:extLst>
            </p:cNvPr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63019FA-4506-42C7-BEC1-BA79F56D3EAE}"/>
                  </a:ext>
                </a:extLst>
              </p:cNvPr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265DCD45-98C9-4407-A6A6-D1A7AF4006D8}"/>
                  </a:ext>
                </a:extLst>
              </p:cNvPr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8" name="文本框 25">
              <a:extLst>
                <a:ext uri="{FF2B5EF4-FFF2-40B4-BE49-F238E27FC236}">
                  <a16:creationId xmlns:a16="http://schemas.microsoft.com/office/drawing/2014/main" id="{6BB323C2-D132-4B1D-A790-2B22F9E1ABCB}"/>
                </a:ext>
              </a:extLst>
            </p:cNvPr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05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5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711321" y="672094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Group Division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小组分工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682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谢谢！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015288" y="3504014"/>
            <a:ext cx="5688632" cy="30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97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航空票务管理系统</a:t>
            </a:r>
            <a:endParaRPr lang="en-US" altLang="zh-CN" sz="197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5" grpId="0" build="allAtOnce" bldLvl="0"/>
      <p:bldP spid="5" grpId="1" build="allAtOnce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55C0AF"/>
                  </a:solidFill>
                  <a:effectLst/>
                  <a:uLnTx/>
                  <a:uFillTx/>
                  <a:cs typeface="+mn-ea"/>
                  <a:sym typeface="+mn-lt"/>
                </a:rPr>
                <a:t>System Introduction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5C0A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系统概述</a:t>
              </a:r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5519204" y="343666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marR="0" lvl="1" indent="-12191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航空票务管理系统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5530554" y="3876725"/>
            <a:ext cx="135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marR="0" lvl="1" indent="-12191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会员前台订票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5555663" y="4307311"/>
            <a:ext cx="135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marR="0" lvl="1" indent="-12191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后台航班管理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1" grpId="0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12248" y="1809750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Technology 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相关技术简介</a:t>
              </a:r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5519204" y="3474764"/>
            <a:ext cx="9294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B/S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结构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7648629" y="3463855"/>
            <a:ext cx="9903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SSH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技术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5530554" y="3914825"/>
            <a:ext cx="12949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MySQL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技术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7613393" y="3914826"/>
            <a:ext cx="14824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MVC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设计模式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F47C20-007A-4FC1-8BD4-614FC650FEB9}"/>
              </a:ext>
            </a:extLst>
          </p:cNvPr>
          <p:cNvSpPr txBox="1"/>
          <p:nvPr/>
        </p:nvSpPr>
        <p:spPr>
          <a:xfrm>
            <a:off x="5513300" y="4354886"/>
            <a:ext cx="12339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Java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语言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D6A1EFE-B9EF-4C00-9F88-5353B9ADA01D}"/>
              </a:ext>
            </a:extLst>
          </p:cNvPr>
          <p:cNvSpPr txBox="1"/>
          <p:nvPr/>
        </p:nvSpPr>
        <p:spPr>
          <a:xfrm>
            <a:off x="7613393" y="4365797"/>
            <a:ext cx="9198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JSP </a:t>
            </a:r>
            <a:r>
              <a:rPr lang="zh-CN" altLang="en-US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技术</a:t>
            </a:r>
            <a:endParaRPr lang="en-US" altLang="zh-CN" sz="1600" kern="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2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  <p:bldP spid="10" grpId="0"/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8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5527488" y="2249999"/>
            <a:ext cx="4488755" cy="1577905"/>
            <a:chOff x="6081239" y="800550"/>
            <a:chExt cx="4488755" cy="2153150"/>
          </a:xfrm>
        </p:grpSpPr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10152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kern="0" dirty="0">
                  <a:solidFill>
                    <a:srgbClr val="55C0AF"/>
                  </a:solidFill>
                  <a:cs typeface="+mn-ea"/>
                  <a:sym typeface="+mn-lt"/>
                </a:rPr>
                <a:t>Demand Analysis</a:t>
              </a:r>
              <a:endParaRPr lang="zh-CN" altLang="en-US" sz="3200" kern="0" dirty="0">
                <a:solidFill>
                  <a:srgbClr val="55C0A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239" y="1384040"/>
              <a:ext cx="4488755" cy="1569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>
                <a:spcBef>
                  <a:spcPct val="0"/>
                </a:spcBef>
                <a:buNone/>
                <a:defRPr sz="4800" b="1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ym typeface="+mn-lt"/>
                </a:rPr>
                <a:t>系统需求分析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70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系统需求分析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12B87B4-9C98-45A8-A96A-B276901D0BED}"/>
              </a:ext>
            </a:extLst>
          </p:cNvPr>
          <p:cNvGrpSpPr/>
          <p:nvPr/>
        </p:nvGrpSpPr>
        <p:grpSpPr>
          <a:xfrm>
            <a:off x="1698544" y="1946668"/>
            <a:ext cx="4204730" cy="3986020"/>
            <a:chOff x="7363157" y="2025954"/>
            <a:chExt cx="4543758" cy="4178650"/>
          </a:xfrm>
        </p:grpSpPr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C8F732CF-0B39-428E-85F4-B9E03CC45BE6}"/>
                </a:ext>
              </a:extLst>
            </p:cNvPr>
            <p:cNvSpPr/>
            <p:nvPr/>
          </p:nvSpPr>
          <p:spPr>
            <a:xfrm rot="16200000">
              <a:off x="7315049" y="3378925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5F0F84B8-B41C-4BAC-860F-D5FCF65ADD41}"/>
                </a:ext>
              </a:extLst>
            </p:cNvPr>
            <p:cNvSpPr/>
            <p:nvPr/>
          </p:nvSpPr>
          <p:spPr>
            <a:xfrm rot="16200000">
              <a:off x="8987886" y="4617066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3063F0CA-1C67-4C4E-B75D-187DDF7494C6}"/>
                </a:ext>
              </a:extLst>
            </p:cNvPr>
            <p:cNvSpPr/>
            <p:nvPr/>
          </p:nvSpPr>
          <p:spPr>
            <a:xfrm rot="16200000">
              <a:off x="8786172" y="2074062"/>
              <a:ext cx="1635646" cy="1539430"/>
            </a:xfrm>
            <a:prstGeom prst="hexagon">
              <a:avLst/>
            </a:prstGeom>
            <a:solidFill>
              <a:srgbClr val="55C0AF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407BC572-06F0-4E0D-A8C4-20D9C296B67D}"/>
                </a:ext>
              </a:extLst>
            </p:cNvPr>
            <p:cNvSpPr/>
            <p:nvPr/>
          </p:nvSpPr>
          <p:spPr>
            <a:xfrm rot="16200000">
              <a:off x="10319377" y="3367513"/>
              <a:ext cx="1635646" cy="1539430"/>
            </a:xfrm>
            <a:prstGeom prst="hexagon">
              <a:avLst/>
            </a:prstGeom>
            <a:solidFill>
              <a:srgbClr val="113F4E"/>
            </a:solidFill>
            <a:ln w="15875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3A479DF-7CF0-4DE0-8408-76922A65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5634" y="3835945"/>
              <a:ext cx="647756" cy="602564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B21BBF3-5E25-4CEF-9DB6-35805C58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62968" y="4968340"/>
              <a:ext cx="859290" cy="89652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1205CF2A-CA13-4F8B-AD78-F8733788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5071" y="2458265"/>
              <a:ext cx="837846" cy="820686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0AC943-97D4-4B97-AB12-51607545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33048" y="3738824"/>
              <a:ext cx="808304" cy="837842"/>
            </a:xfrm>
            <a:prstGeom prst="rect">
              <a:avLst/>
            </a:prstGeom>
          </p:spPr>
        </p:pic>
        <p:sp>
          <p:nvSpPr>
            <p:cNvPr id="42" name="圆角右箭头 12">
              <a:extLst>
                <a:ext uri="{FF2B5EF4-FFF2-40B4-BE49-F238E27FC236}">
                  <a16:creationId xmlns:a16="http://schemas.microsoft.com/office/drawing/2014/main" id="{05E95C7B-CB8C-4C32-ABCE-BF4DAC72470D}"/>
                </a:ext>
              </a:extLst>
            </p:cNvPr>
            <p:cNvSpPr/>
            <p:nvPr/>
          </p:nvSpPr>
          <p:spPr>
            <a:xfrm>
              <a:off x="7976194" y="2517253"/>
              <a:ext cx="1084088" cy="1049808"/>
            </a:xfrm>
            <a:prstGeom prst="bentArrow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圆角右箭头 13">
              <a:extLst>
                <a:ext uri="{FF2B5EF4-FFF2-40B4-BE49-F238E27FC236}">
                  <a16:creationId xmlns:a16="http://schemas.microsoft.com/office/drawing/2014/main" id="{8DFA2931-652E-4AAB-B1AB-076228A147EB}"/>
                </a:ext>
              </a:extLst>
            </p:cNvPr>
            <p:cNvSpPr/>
            <p:nvPr/>
          </p:nvSpPr>
          <p:spPr>
            <a:xfrm rot="5400000">
              <a:off x="10352632" y="2529229"/>
              <a:ext cx="1084088" cy="1049808"/>
            </a:xfrm>
            <a:prstGeom prst="bentArrow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圆角右箭头 14">
              <a:extLst>
                <a:ext uri="{FF2B5EF4-FFF2-40B4-BE49-F238E27FC236}">
                  <a16:creationId xmlns:a16="http://schemas.microsoft.com/office/drawing/2014/main" id="{6FEF6CC0-E8D5-4B1A-B4A3-A9B38D01A30D}"/>
                </a:ext>
              </a:extLst>
            </p:cNvPr>
            <p:cNvSpPr/>
            <p:nvPr/>
          </p:nvSpPr>
          <p:spPr>
            <a:xfrm rot="10800000">
              <a:off x="10364608" y="4714838"/>
              <a:ext cx="1084088" cy="1049808"/>
            </a:xfrm>
            <a:prstGeom prst="bentArrow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0FAB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圆角右箭头 15">
              <a:extLst>
                <a:ext uri="{FF2B5EF4-FFF2-40B4-BE49-F238E27FC236}">
                  <a16:creationId xmlns:a16="http://schemas.microsoft.com/office/drawing/2014/main" id="{8A7A8F4E-4AAE-44B5-A442-1568F14499DD}"/>
                </a:ext>
              </a:extLst>
            </p:cNvPr>
            <p:cNvSpPr/>
            <p:nvPr/>
          </p:nvSpPr>
          <p:spPr>
            <a:xfrm rot="16200000">
              <a:off x="7988170" y="4669190"/>
              <a:ext cx="1084088" cy="1049808"/>
            </a:xfrm>
            <a:prstGeom prst="bentArrow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3608A63-3119-44CA-AFA7-E5C5A5558650}"/>
                </a:ext>
              </a:extLst>
            </p:cNvPr>
            <p:cNvSpPr txBox="1"/>
            <p:nvPr/>
          </p:nvSpPr>
          <p:spPr>
            <a:xfrm>
              <a:off x="9159470" y="3861808"/>
              <a:ext cx="1585798" cy="48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系统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CAAC24-1472-4877-A969-01AACC1A6BD3}"/>
              </a:ext>
            </a:extLst>
          </p:cNvPr>
          <p:cNvGrpSpPr/>
          <p:nvPr/>
        </p:nvGrpSpPr>
        <p:grpSpPr>
          <a:xfrm>
            <a:off x="6600551" y="1860090"/>
            <a:ext cx="3727986" cy="4146356"/>
            <a:chOff x="1411354" y="1131590"/>
            <a:chExt cx="3168650" cy="3524249"/>
          </a:xfrm>
        </p:grpSpPr>
        <p:sp>
          <p:nvSpPr>
            <p:cNvPr id="48" name="圆角矩形 10">
              <a:extLst>
                <a:ext uri="{FF2B5EF4-FFF2-40B4-BE49-F238E27FC236}">
                  <a16:creationId xmlns:a16="http://schemas.microsoft.com/office/drawing/2014/main" id="{594F58D6-FC44-4609-82D3-BF9A5F319DBE}"/>
                </a:ext>
              </a:extLst>
            </p:cNvPr>
            <p:cNvSpPr/>
            <p:nvPr/>
          </p:nvSpPr>
          <p:spPr bwMode="auto">
            <a:xfrm>
              <a:off x="1411354" y="3287414"/>
              <a:ext cx="3168650" cy="1368425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91430" tIns="45716" rIns="91430" bIns="45716"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87">
              <a:extLst>
                <a:ext uri="{FF2B5EF4-FFF2-40B4-BE49-F238E27FC236}">
                  <a16:creationId xmlns:a16="http://schemas.microsoft.com/office/drawing/2014/main" id="{71C461E6-262B-4FEE-B7CA-BAD37BF3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430" y="3876049"/>
              <a:ext cx="2940498" cy="497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lvl="1" eaLnBrk="0" fontAlgn="ctr" hangingPunct="0">
                <a:buClr>
                  <a:srgbClr val="FF0000"/>
                </a:buClr>
                <a:buSzPct val="70000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）用户登录与注册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lvl="1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6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（</a:t>
              </a:r>
              <a:r>
                <a:rPr lang="en-US" altLang="zh-CN" sz="16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kern="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）用户查询航班与购票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圆角矩形 12">
              <a:extLst>
                <a:ext uri="{FF2B5EF4-FFF2-40B4-BE49-F238E27FC236}">
                  <a16:creationId xmlns:a16="http://schemas.microsoft.com/office/drawing/2014/main" id="{9F5CD9FA-F01D-405F-A64A-640A4815AAF9}"/>
                </a:ext>
              </a:extLst>
            </p:cNvPr>
            <p:cNvSpPr/>
            <p:nvPr/>
          </p:nvSpPr>
          <p:spPr bwMode="auto">
            <a:xfrm>
              <a:off x="1411354" y="1131590"/>
              <a:ext cx="3168650" cy="136683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91430" tIns="45716" rIns="91430" bIns="45716"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09" algn="l"/>
                </a:tabLst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矩形 87">
              <a:extLst>
                <a:ext uri="{FF2B5EF4-FFF2-40B4-BE49-F238E27FC236}">
                  <a16:creationId xmlns:a16="http://schemas.microsoft.com/office/drawing/2014/main" id="{74EC1EE7-20B3-4659-BB5F-E27177EE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954" y="1378878"/>
              <a:ext cx="3109451" cy="497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lvl="2" eaLnBrk="0" fontAlgn="ctr" hangingPunct="0">
                <a:buClr>
                  <a:srgbClr val="FF0000"/>
                </a:buClr>
                <a:buSzPct val="70000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）航班信息调控</a:t>
              </a:r>
              <a:endParaRPr lang="en-US" altLang="zh-CN" sz="1600" kern="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  <a:p>
              <a:pPr lvl="2" eaLnBrk="0" fontAlgn="ctr" hangingPunct="0">
                <a:buClr>
                  <a:srgbClr val="FF0000"/>
                </a:buClr>
                <a:buSzPct val="70000"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）飞机详情管理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3E0B207-3543-4725-BF2C-C83B2BEEFB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241253"/>
              <a:ext cx="2443163" cy="554037"/>
              <a:chOff x="855540" y="3513439"/>
              <a:chExt cx="1399872" cy="987727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F05CB58-48C8-4A93-91DE-AFB9CF92834F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ect">
                <a:avLst/>
              </a:prstGeom>
              <a:solidFill>
                <a:srgbClr val="113F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p3d/>
              </a:bodyPr>
              <a:lstStyle/>
              <a:p>
                <a:pPr marL="0" marR="0" lvl="0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矩形 14">
                <a:extLst>
                  <a:ext uri="{FF2B5EF4-FFF2-40B4-BE49-F238E27FC236}">
                    <a16:creationId xmlns:a16="http://schemas.microsoft.com/office/drawing/2014/main" id="{09925835-919E-493D-A851-EB5BE4ECD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859" y="3739477"/>
                <a:ext cx="1101235" cy="5596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/>
                  <a:defRPr/>
                </a:pPr>
                <a:r>
                  <a:rPr kumimoji="1"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rPr>
                  <a:t>后台</a:t>
                </a: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26">
              <a:extLst>
                <a:ext uri="{FF2B5EF4-FFF2-40B4-BE49-F238E27FC236}">
                  <a16:creationId xmlns:a16="http://schemas.microsoft.com/office/drawing/2014/main" id="{2D30B3A5-E129-49F7-95EE-4B2D5C3A44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4893" y="2998490"/>
              <a:ext cx="2443163" cy="555624"/>
              <a:chOff x="855540" y="3513439"/>
              <a:chExt cx="1399872" cy="987727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4" name="圆角矩形 18">
                <a:extLst>
                  <a:ext uri="{FF2B5EF4-FFF2-40B4-BE49-F238E27FC236}">
                    <a16:creationId xmlns:a16="http://schemas.microsoft.com/office/drawing/2014/main" id="{E840B2A2-5A45-4294-B626-B64D916B3A34}"/>
                  </a:ext>
                </a:extLst>
              </p:cNvPr>
              <p:cNvSpPr/>
              <p:nvPr/>
            </p:nvSpPr>
            <p:spPr>
              <a:xfrm>
                <a:off x="855540" y="3513439"/>
                <a:ext cx="1399872" cy="987727"/>
              </a:xfrm>
              <a:prstGeom prst="roundRect">
                <a:avLst>
                  <a:gd name="adj" fmla="val 0"/>
                </a:avLst>
              </a:prstGeom>
              <a:solidFill>
                <a:srgbClr val="55C0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>
                <a:sp3d/>
              </a:bodyPr>
              <a:lstStyle/>
              <a:p>
                <a:pPr marL="0" marR="0" lvl="0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9EEAFD4-90E7-4820-8225-50402E9B8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021" y="3728276"/>
                <a:ext cx="1250910" cy="5580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90500" h="38100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/>
                  <a:defRPr/>
                </a:pPr>
                <a:r>
                  <a:rPr kumimoji="1"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rPr>
                  <a:t>前台</a:t>
                </a: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2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可行性分析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C967C75-FD13-4593-A071-54C837847698}"/>
              </a:ext>
            </a:extLst>
          </p:cNvPr>
          <p:cNvGrpSpPr/>
          <p:nvPr/>
        </p:nvGrpSpPr>
        <p:grpSpPr>
          <a:xfrm>
            <a:off x="1069952" y="2228111"/>
            <a:ext cx="5853282" cy="3267506"/>
            <a:chOff x="582776" y="2215392"/>
            <a:chExt cx="4314748" cy="2408643"/>
          </a:xfrm>
        </p:grpSpPr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DB2E6380-EE9B-47D8-ABAB-4E0B0829D4BF}"/>
                </a:ext>
              </a:extLst>
            </p:cNvPr>
            <p:cNvSpPr/>
            <p:nvPr/>
          </p:nvSpPr>
          <p:spPr>
            <a:xfrm>
              <a:off x="588663" y="2485461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D1CFC375-3B7A-4ECE-A705-48C8EDC55ABE}"/>
                </a:ext>
              </a:extLst>
            </p:cNvPr>
            <p:cNvSpPr/>
            <p:nvPr/>
          </p:nvSpPr>
          <p:spPr>
            <a:xfrm>
              <a:off x="588663" y="2485461"/>
              <a:ext cx="2897245" cy="157882"/>
            </a:xfrm>
            <a:prstGeom prst="rect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A72ACA04-D579-4919-B49D-79429D5BE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63" y="2236621"/>
              <a:ext cx="186011" cy="181919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5 h 204"/>
                <a:gd name="T34" fmla="*/ 34 w 208"/>
                <a:gd name="T35" fmla="*/ 138 h 204"/>
                <a:gd name="T36" fmla="*/ 22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0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5"/>
                    <a:pt x="28" y="12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2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3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5" y="135"/>
                    <a:pt x="70" y="120"/>
                    <a:pt x="70" y="102"/>
                  </a:cubicBezTo>
                  <a:cubicBezTo>
                    <a:pt x="70" y="84"/>
                    <a:pt x="85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F83A6F89-5498-4461-9269-A0464FBB433C}"/>
                </a:ext>
              </a:extLst>
            </p:cNvPr>
            <p:cNvSpPr txBox="1"/>
            <p:nvPr/>
          </p:nvSpPr>
          <p:spPr>
            <a:xfrm>
              <a:off x="772561" y="2215392"/>
              <a:ext cx="797853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技术可行性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B9D4ED6C-A723-43DF-9B0B-9C1841EBB39A}"/>
                </a:ext>
              </a:extLst>
            </p:cNvPr>
            <p:cNvSpPr txBox="1"/>
            <p:nvPr/>
          </p:nvSpPr>
          <p:spPr>
            <a:xfrm>
              <a:off x="4475437" y="2215392"/>
              <a:ext cx="42208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385950CF-590D-4A38-9D5F-732369EDACD3}"/>
                </a:ext>
              </a:extLst>
            </p:cNvPr>
            <p:cNvSpPr/>
            <p:nvPr/>
          </p:nvSpPr>
          <p:spPr>
            <a:xfrm>
              <a:off x="588663" y="3145692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Rectangle 12">
              <a:extLst>
                <a:ext uri="{FF2B5EF4-FFF2-40B4-BE49-F238E27FC236}">
                  <a16:creationId xmlns:a16="http://schemas.microsoft.com/office/drawing/2014/main" id="{21CFBA5E-DE0F-49F9-9EDF-F2274237CA07}"/>
                </a:ext>
              </a:extLst>
            </p:cNvPr>
            <p:cNvSpPr/>
            <p:nvPr/>
          </p:nvSpPr>
          <p:spPr>
            <a:xfrm>
              <a:off x="588663" y="3144193"/>
              <a:ext cx="4002419" cy="159380"/>
            </a:xfrm>
            <a:prstGeom prst="rect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TextBox 38">
              <a:extLst>
                <a:ext uri="{FF2B5EF4-FFF2-40B4-BE49-F238E27FC236}">
                  <a16:creationId xmlns:a16="http://schemas.microsoft.com/office/drawing/2014/main" id="{A91231A1-7432-4781-A1C0-C4C348CE07B3}"/>
                </a:ext>
              </a:extLst>
            </p:cNvPr>
            <p:cNvSpPr txBox="1"/>
            <p:nvPr/>
          </p:nvSpPr>
          <p:spPr>
            <a:xfrm>
              <a:off x="772559" y="2875622"/>
              <a:ext cx="797853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经济可行性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TextBox 39">
              <a:extLst>
                <a:ext uri="{FF2B5EF4-FFF2-40B4-BE49-F238E27FC236}">
                  <a16:creationId xmlns:a16="http://schemas.microsoft.com/office/drawing/2014/main" id="{831CAB40-7170-469E-AB44-1958A1E02553}"/>
                </a:ext>
              </a:extLst>
            </p:cNvPr>
            <p:cNvSpPr txBox="1"/>
            <p:nvPr/>
          </p:nvSpPr>
          <p:spPr>
            <a:xfrm>
              <a:off x="4475437" y="2875622"/>
              <a:ext cx="42208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92%</a:t>
              </a:r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48884D97-1C90-4E9C-A193-AC38BA109A49}"/>
                </a:ext>
              </a:extLst>
            </p:cNvPr>
            <p:cNvSpPr/>
            <p:nvPr/>
          </p:nvSpPr>
          <p:spPr>
            <a:xfrm>
              <a:off x="588663" y="3805923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F412E40C-B963-4712-B7E8-C5914F107922}"/>
                </a:ext>
              </a:extLst>
            </p:cNvPr>
            <p:cNvSpPr/>
            <p:nvPr/>
          </p:nvSpPr>
          <p:spPr>
            <a:xfrm>
              <a:off x="588661" y="3804424"/>
              <a:ext cx="3567800" cy="159380"/>
            </a:xfrm>
            <a:prstGeom prst="rect">
              <a:avLst/>
            </a:prstGeom>
            <a:solidFill>
              <a:srgbClr val="113F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C0F0C156-E3A7-4A2F-B582-2A9A11E62B2A}"/>
                </a:ext>
              </a:extLst>
            </p:cNvPr>
            <p:cNvSpPr txBox="1"/>
            <p:nvPr/>
          </p:nvSpPr>
          <p:spPr>
            <a:xfrm>
              <a:off x="772559" y="3535852"/>
              <a:ext cx="797853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法律可行性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12B68310-1E51-4A16-A182-C261315BC202}"/>
                </a:ext>
              </a:extLst>
            </p:cNvPr>
            <p:cNvSpPr txBox="1"/>
            <p:nvPr/>
          </p:nvSpPr>
          <p:spPr>
            <a:xfrm>
              <a:off x="4475437" y="3535852"/>
              <a:ext cx="42208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87%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9CBABA38-645F-4AC6-AD65-9C3EE0943902}"/>
                </a:ext>
              </a:extLst>
            </p:cNvPr>
            <p:cNvSpPr/>
            <p:nvPr/>
          </p:nvSpPr>
          <p:spPr>
            <a:xfrm>
              <a:off x="588663" y="4466151"/>
              <a:ext cx="4223344" cy="157882"/>
            </a:xfrm>
            <a:prstGeom prst="rect">
              <a:avLst/>
            </a:prstGeom>
            <a:pattFill prst="dkDnDiag">
              <a:fgClr>
                <a:sysClr val="window" lastClr="FFFFFF">
                  <a:lumMod val="85000"/>
                </a:sysClr>
              </a:fgClr>
              <a:bgClr>
                <a:sysClr val="window" lastClr="FFFFFF">
                  <a:lumMod val="7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Rectangle 20">
              <a:extLst>
                <a:ext uri="{FF2B5EF4-FFF2-40B4-BE49-F238E27FC236}">
                  <a16:creationId xmlns:a16="http://schemas.microsoft.com/office/drawing/2014/main" id="{E16BCC56-1121-4F8E-9B94-868DB910D03C}"/>
                </a:ext>
              </a:extLst>
            </p:cNvPr>
            <p:cNvSpPr/>
            <p:nvPr/>
          </p:nvSpPr>
          <p:spPr>
            <a:xfrm>
              <a:off x="588663" y="4464655"/>
              <a:ext cx="2186776" cy="159380"/>
            </a:xfrm>
            <a:prstGeom prst="rect">
              <a:avLst/>
            </a:prstGeom>
            <a:solidFill>
              <a:srgbClr val="55C0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TextBox 48">
              <a:extLst>
                <a:ext uri="{FF2B5EF4-FFF2-40B4-BE49-F238E27FC236}">
                  <a16:creationId xmlns:a16="http://schemas.microsoft.com/office/drawing/2014/main" id="{F96712CE-94BB-44B5-AF0A-058649471FCA}"/>
                </a:ext>
              </a:extLst>
            </p:cNvPr>
            <p:cNvSpPr txBox="1"/>
            <p:nvPr/>
          </p:nvSpPr>
          <p:spPr>
            <a:xfrm>
              <a:off x="772561" y="4196082"/>
              <a:ext cx="40081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其他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TextBox 49">
              <a:extLst>
                <a:ext uri="{FF2B5EF4-FFF2-40B4-BE49-F238E27FC236}">
                  <a16:creationId xmlns:a16="http://schemas.microsoft.com/office/drawing/2014/main" id="{70685DD1-3A74-4BD8-A121-B2D1D811603B}"/>
                </a:ext>
              </a:extLst>
            </p:cNvPr>
            <p:cNvSpPr txBox="1"/>
            <p:nvPr/>
          </p:nvSpPr>
          <p:spPr>
            <a:xfrm>
              <a:off x="4475437" y="4196082"/>
              <a:ext cx="422087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52%</a:t>
              </a:r>
            </a:p>
          </p:txBody>
        </p:sp>
        <p:grpSp>
          <p:nvGrpSpPr>
            <p:cNvPr id="72" name="Group 23">
              <a:extLst>
                <a:ext uri="{FF2B5EF4-FFF2-40B4-BE49-F238E27FC236}">
                  <a16:creationId xmlns:a16="http://schemas.microsoft.com/office/drawing/2014/main" id="{D8CB5427-A544-49A1-AC3F-8F71A48C3957}"/>
                </a:ext>
              </a:extLst>
            </p:cNvPr>
            <p:cNvGrpSpPr/>
            <p:nvPr/>
          </p:nvGrpSpPr>
          <p:grpSpPr>
            <a:xfrm>
              <a:off x="616465" y="2879838"/>
              <a:ext cx="130405" cy="199020"/>
              <a:chOff x="6553" y="1835403"/>
              <a:chExt cx="576263" cy="879476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C6351003-909A-4B40-BA59-238ED4E10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3" y="1835403"/>
                <a:ext cx="442913" cy="150813"/>
              </a:xfrm>
              <a:custGeom>
                <a:avLst/>
                <a:gdLst>
                  <a:gd name="T0" fmla="*/ 231 w 279"/>
                  <a:gd name="T1" fmla="*/ 95 h 95"/>
                  <a:gd name="T2" fmla="*/ 58 w 279"/>
                  <a:gd name="T3" fmla="*/ 95 h 95"/>
                  <a:gd name="T4" fmla="*/ 0 w 279"/>
                  <a:gd name="T5" fmla="*/ 0 h 95"/>
                  <a:gd name="T6" fmla="*/ 279 w 279"/>
                  <a:gd name="T7" fmla="*/ 0 h 95"/>
                  <a:gd name="T8" fmla="*/ 231 w 279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95">
                    <a:moveTo>
                      <a:pt x="231" y="95"/>
                    </a:moveTo>
                    <a:lnTo>
                      <a:pt x="58" y="95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31" y="95"/>
                    </a:lnTo>
                    <a:close/>
                  </a:path>
                </a:pathLst>
              </a:cu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93CA8DE2-73DF-4199-9836-705F86402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1986216"/>
                <a:ext cx="576263" cy="728663"/>
              </a:xfrm>
              <a:custGeom>
                <a:avLst/>
                <a:gdLst>
                  <a:gd name="T0" fmla="*/ 219 w 363"/>
                  <a:gd name="T1" fmla="*/ 459 h 459"/>
                  <a:gd name="T2" fmla="*/ 142 w 363"/>
                  <a:gd name="T3" fmla="*/ 459 h 459"/>
                  <a:gd name="T4" fmla="*/ 0 w 363"/>
                  <a:gd name="T5" fmla="*/ 158 h 459"/>
                  <a:gd name="T6" fmla="*/ 94 w 363"/>
                  <a:gd name="T7" fmla="*/ 0 h 459"/>
                  <a:gd name="T8" fmla="*/ 267 w 363"/>
                  <a:gd name="T9" fmla="*/ 0 h 459"/>
                  <a:gd name="T10" fmla="*/ 363 w 363"/>
                  <a:gd name="T11" fmla="*/ 158 h 459"/>
                  <a:gd name="T12" fmla="*/ 219 w 363"/>
                  <a:gd name="T13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459">
                    <a:moveTo>
                      <a:pt x="219" y="459"/>
                    </a:moveTo>
                    <a:lnTo>
                      <a:pt x="142" y="459"/>
                    </a:lnTo>
                    <a:lnTo>
                      <a:pt x="0" y="158"/>
                    </a:lnTo>
                    <a:lnTo>
                      <a:pt x="94" y="0"/>
                    </a:lnTo>
                    <a:lnTo>
                      <a:pt x="267" y="0"/>
                    </a:lnTo>
                    <a:lnTo>
                      <a:pt x="363" y="158"/>
                    </a:lnTo>
                    <a:lnTo>
                      <a:pt x="219" y="459"/>
                    </a:lnTo>
                    <a:close/>
                  </a:path>
                </a:pathLst>
              </a:cu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Line 52">
                <a:extLst>
                  <a:ext uri="{FF2B5EF4-FFF2-40B4-BE49-F238E27FC236}">
                    <a16:creationId xmlns:a16="http://schemas.microsoft.com/office/drawing/2014/main" id="{875DFA1C-0A50-4F41-AAD4-51423284B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303" y="2291016"/>
                <a:ext cx="0" cy="423863"/>
              </a:xfrm>
              <a:prstGeom prst="line">
                <a:avLst/>
              </a:pr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Oval 33">
                <a:extLst>
                  <a:ext uri="{FF2B5EF4-FFF2-40B4-BE49-F238E27FC236}">
                    <a16:creationId xmlns:a16="http://schemas.microsoft.com/office/drawing/2014/main" id="{D1215297-3482-4E51-AFD3-6E5F6B666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03" y="2138616"/>
                <a:ext cx="152400" cy="152400"/>
              </a:xfrm>
              <a:prstGeom prst="ellipse">
                <a:avLst/>
              </a:prstGeom>
              <a:grp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Group 24">
              <a:extLst>
                <a:ext uri="{FF2B5EF4-FFF2-40B4-BE49-F238E27FC236}">
                  <a16:creationId xmlns:a16="http://schemas.microsoft.com/office/drawing/2014/main" id="{F75ADA49-408A-4573-A0CC-80445ABCC425}"/>
                </a:ext>
              </a:extLst>
            </p:cNvPr>
            <p:cNvGrpSpPr/>
            <p:nvPr/>
          </p:nvGrpSpPr>
          <p:grpSpPr>
            <a:xfrm>
              <a:off x="582776" y="3539436"/>
              <a:ext cx="189785" cy="184900"/>
              <a:chOff x="-58217" y="2261763"/>
              <a:chExt cx="801688" cy="781051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6ACAB66B-0594-42D2-BD55-1D1A25867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217" y="2323676"/>
                <a:ext cx="719138" cy="719138"/>
              </a:xfrm>
              <a:custGeom>
                <a:avLst/>
                <a:gdLst>
                  <a:gd name="T0" fmla="*/ 94 w 189"/>
                  <a:gd name="T1" fmla="*/ 95 h 189"/>
                  <a:gd name="T2" fmla="*/ 189 w 189"/>
                  <a:gd name="T3" fmla="*/ 95 h 189"/>
                  <a:gd name="T4" fmla="*/ 94 w 189"/>
                  <a:gd name="T5" fmla="*/ 189 h 189"/>
                  <a:gd name="T6" fmla="*/ 0 w 189"/>
                  <a:gd name="T7" fmla="*/ 95 h 189"/>
                  <a:gd name="T8" fmla="*/ 94 w 189"/>
                  <a:gd name="T9" fmla="*/ 0 h 189"/>
                  <a:gd name="T10" fmla="*/ 94 w 189"/>
                  <a:gd name="T1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89">
                    <a:moveTo>
                      <a:pt x="94" y="95"/>
                    </a:moveTo>
                    <a:cubicBezTo>
                      <a:pt x="189" y="95"/>
                      <a:pt x="189" y="95"/>
                      <a:pt x="189" y="95"/>
                    </a:cubicBezTo>
                    <a:cubicBezTo>
                      <a:pt x="189" y="147"/>
                      <a:pt x="147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lnTo>
                      <a:pt x="9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B38F4CE8-B345-454E-BDF5-B95D36029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08" y="2261763"/>
                <a:ext cx="360363" cy="361950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42"/>
                      <a:pt x="52" y="0"/>
                      <a:pt x="0" y="0"/>
                    </a:cubicBez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06370074-47CA-428C-9102-7B5861AEE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14" y="4249207"/>
              <a:ext cx="169274" cy="147665"/>
            </a:xfrm>
            <a:custGeom>
              <a:avLst/>
              <a:gdLst>
                <a:gd name="T0" fmla="*/ 36 w 216"/>
                <a:gd name="T1" fmla="*/ 19 h 188"/>
                <a:gd name="T2" fmla="*/ 10 w 216"/>
                <a:gd name="T3" fmla="*/ 3 h 188"/>
                <a:gd name="T4" fmla="*/ 0 w 216"/>
                <a:gd name="T5" fmla="*/ 8 h 188"/>
                <a:gd name="T6" fmla="*/ 0 w 216"/>
                <a:gd name="T7" fmla="*/ 42 h 188"/>
                <a:gd name="T8" fmla="*/ 10 w 216"/>
                <a:gd name="T9" fmla="*/ 48 h 188"/>
                <a:gd name="T10" fmla="*/ 36 w 216"/>
                <a:gd name="T11" fmla="*/ 31 h 188"/>
                <a:gd name="T12" fmla="*/ 36 w 216"/>
                <a:gd name="T13" fmla="*/ 19 h 188"/>
                <a:gd name="T14" fmla="*/ 205 w 216"/>
                <a:gd name="T15" fmla="*/ 8 h 188"/>
                <a:gd name="T16" fmla="*/ 68 w 216"/>
                <a:gd name="T17" fmla="*/ 8 h 188"/>
                <a:gd name="T18" fmla="*/ 57 w 216"/>
                <a:gd name="T19" fmla="*/ 20 h 188"/>
                <a:gd name="T20" fmla="*/ 57 w 216"/>
                <a:gd name="T21" fmla="*/ 31 h 188"/>
                <a:gd name="T22" fmla="*/ 68 w 216"/>
                <a:gd name="T23" fmla="*/ 42 h 188"/>
                <a:gd name="T24" fmla="*/ 205 w 216"/>
                <a:gd name="T25" fmla="*/ 42 h 188"/>
                <a:gd name="T26" fmla="*/ 216 w 216"/>
                <a:gd name="T27" fmla="*/ 31 h 188"/>
                <a:gd name="T28" fmla="*/ 216 w 216"/>
                <a:gd name="T29" fmla="*/ 20 h 188"/>
                <a:gd name="T30" fmla="*/ 205 w 216"/>
                <a:gd name="T31" fmla="*/ 8 h 188"/>
                <a:gd name="T32" fmla="*/ 10 w 216"/>
                <a:gd name="T33" fmla="*/ 116 h 188"/>
                <a:gd name="T34" fmla="*/ 36 w 216"/>
                <a:gd name="T35" fmla="*/ 100 h 188"/>
                <a:gd name="T36" fmla="*/ 35 w 216"/>
                <a:gd name="T37" fmla="*/ 89 h 188"/>
                <a:gd name="T38" fmla="*/ 10 w 216"/>
                <a:gd name="T39" fmla="*/ 76 h 188"/>
                <a:gd name="T40" fmla="*/ 0 w 216"/>
                <a:gd name="T41" fmla="*/ 82 h 188"/>
                <a:gd name="T42" fmla="*/ 0 w 216"/>
                <a:gd name="T43" fmla="*/ 111 h 188"/>
                <a:gd name="T44" fmla="*/ 10 w 216"/>
                <a:gd name="T45" fmla="*/ 116 h 188"/>
                <a:gd name="T46" fmla="*/ 205 w 216"/>
                <a:gd name="T47" fmla="*/ 77 h 188"/>
                <a:gd name="T48" fmla="*/ 68 w 216"/>
                <a:gd name="T49" fmla="*/ 77 h 188"/>
                <a:gd name="T50" fmla="*/ 57 w 216"/>
                <a:gd name="T51" fmla="*/ 88 h 188"/>
                <a:gd name="T52" fmla="*/ 57 w 216"/>
                <a:gd name="T53" fmla="*/ 99 h 188"/>
                <a:gd name="T54" fmla="*/ 68 w 216"/>
                <a:gd name="T55" fmla="*/ 111 h 188"/>
                <a:gd name="T56" fmla="*/ 205 w 216"/>
                <a:gd name="T57" fmla="*/ 111 h 188"/>
                <a:gd name="T58" fmla="*/ 216 w 216"/>
                <a:gd name="T59" fmla="*/ 99 h 188"/>
                <a:gd name="T60" fmla="*/ 216 w 216"/>
                <a:gd name="T61" fmla="*/ 88 h 188"/>
                <a:gd name="T62" fmla="*/ 205 w 216"/>
                <a:gd name="T63" fmla="*/ 77 h 188"/>
                <a:gd name="T64" fmla="*/ 36 w 216"/>
                <a:gd name="T65" fmla="*/ 156 h 188"/>
                <a:gd name="T66" fmla="*/ 10 w 216"/>
                <a:gd name="T67" fmla="*/ 139 h 188"/>
                <a:gd name="T68" fmla="*/ 0 w 216"/>
                <a:gd name="T69" fmla="*/ 145 h 188"/>
                <a:gd name="T70" fmla="*/ 0 w 216"/>
                <a:gd name="T71" fmla="*/ 179 h 188"/>
                <a:gd name="T72" fmla="*/ 10 w 216"/>
                <a:gd name="T73" fmla="*/ 184 h 188"/>
                <a:gd name="T74" fmla="*/ 36 w 216"/>
                <a:gd name="T75" fmla="*/ 168 h 188"/>
                <a:gd name="T76" fmla="*/ 36 w 216"/>
                <a:gd name="T77" fmla="*/ 156 h 188"/>
                <a:gd name="T78" fmla="*/ 205 w 216"/>
                <a:gd name="T79" fmla="*/ 145 h 188"/>
                <a:gd name="T80" fmla="*/ 68 w 216"/>
                <a:gd name="T81" fmla="*/ 145 h 188"/>
                <a:gd name="T82" fmla="*/ 57 w 216"/>
                <a:gd name="T83" fmla="*/ 156 h 188"/>
                <a:gd name="T84" fmla="*/ 57 w 216"/>
                <a:gd name="T85" fmla="*/ 167 h 188"/>
                <a:gd name="T86" fmla="*/ 68 w 216"/>
                <a:gd name="T87" fmla="*/ 179 h 188"/>
                <a:gd name="T88" fmla="*/ 205 w 216"/>
                <a:gd name="T89" fmla="*/ 179 h 188"/>
                <a:gd name="T90" fmla="*/ 216 w 216"/>
                <a:gd name="T91" fmla="*/ 167 h 188"/>
                <a:gd name="T92" fmla="*/ 216 w 216"/>
                <a:gd name="T93" fmla="*/ 156 h 188"/>
                <a:gd name="T94" fmla="*/ 205 w 216"/>
                <a:gd name="T95" fmla="*/ 14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8">
                  <a:moveTo>
                    <a:pt x="36" y="19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4" y="51"/>
                    <a:pt x="10" y="4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1" y="23"/>
                    <a:pt x="36" y="19"/>
                  </a:cubicBezTo>
                  <a:moveTo>
                    <a:pt x="205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7"/>
                    <a:pt x="62" y="42"/>
                    <a:pt x="68" y="42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11" y="42"/>
                    <a:pt x="216" y="37"/>
                    <a:pt x="216" y="3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13"/>
                    <a:pt x="211" y="8"/>
                    <a:pt x="205" y="8"/>
                  </a:cubicBezTo>
                  <a:moveTo>
                    <a:pt x="10" y="116"/>
                  </a:moveTo>
                  <a:cubicBezTo>
                    <a:pt x="36" y="100"/>
                    <a:pt x="36" y="100"/>
                    <a:pt x="36" y="100"/>
                  </a:cubicBezTo>
                  <a:cubicBezTo>
                    <a:pt x="41" y="96"/>
                    <a:pt x="41" y="91"/>
                    <a:pt x="35" y="8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5" y="73"/>
                    <a:pt x="0" y="76"/>
                    <a:pt x="0" y="8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7"/>
                    <a:pt x="4" y="119"/>
                    <a:pt x="10" y="116"/>
                  </a:cubicBezTo>
                  <a:moveTo>
                    <a:pt x="205" y="77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2" y="77"/>
                    <a:pt x="57" y="82"/>
                    <a:pt x="57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06"/>
                    <a:pt x="62" y="111"/>
                    <a:pt x="68" y="111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1" y="111"/>
                    <a:pt x="216" y="106"/>
                    <a:pt x="216" y="99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6" y="82"/>
                    <a:pt x="211" y="77"/>
                    <a:pt x="205" y="77"/>
                  </a:cubicBezTo>
                  <a:moveTo>
                    <a:pt x="36" y="156"/>
                  </a:moveTo>
                  <a:cubicBezTo>
                    <a:pt x="10" y="139"/>
                    <a:pt x="10" y="139"/>
                    <a:pt x="10" y="139"/>
                  </a:cubicBezTo>
                  <a:cubicBezTo>
                    <a:pt x="4" y="136"/>
                    <a:pt x="0" y="138"/>
                    <a:pt x="0" y="14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5"/>
                    <a:pt x="4" y="188"/>
                    <a:pt x="10" y="184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1" y="165"/>
                    <a:pt x="41" y="159"/>
                    <a:pt x="36" y="156"/>
                  </a:cubicBezTo>
                  <a:moveTo>
                    <a:pt x="205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62" y="145"/>
                    <a:pt x="57" y="150"/>
                    <a:pt x="57" y="15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74"/>
                    <a:pt x="62" y="179"/>
                    <a:pt x="68" y="179"/>
                  </a:cubicBezTo>
                  <a:cubicBezTo>
                    <a:pt x="205" y="179"/>
                    <a:pt x="205" y="179"/>
                    <a:pt x="205" y="179"/>
                  </a:cubicBezTo>
                  <a:cubicBezTo>
                    <a:pt x="211" y="179"/>
                    <a:pt x="216" y="174"/>
                    <a:pt x="216" y="16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50"/>
                    <a:pt x="211" y="145"/>
                    <a:pt x="205" y="145"/>
                  </a:cubicBezTo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B75B448-D492-4663-8708-F24C73442A08}"/>
              </a:ext>
            </a:extLst>
          </p:cNvPr>
          <p:cNvGrpSpPr/>
          <p:nvPr/>
        </p:nvGrpSpPr>
        <p:grpSpPr>
          <a:xfrm>
            <a:off x="7414908" y="2151814"/>
            <a:ext cx="3657600" cy="3659002"/>
            <a:chOff x="4563063" y="2505075"/>
            <a:chExt cx="3065874" cy="3067050"/>
          </a:xfrm>
        </p:grpSpPr>
        <p:sp>
          <p:nvSpPr>
            <p:cNvPr id="82" name="任意多边形 16">
              <a:extLst>
                <a:ext uri="{FF2B5EF4-FFF2-40B4-BE49-F238E27FC236}">
                  <a16:creationId xmlns:a16="http://schemas.microsoft.com/office/drawing/2014/main" id="{F76D138B-6420-4207-97C8-689C5022E9B2}"/>
                </a:ext>
              </a:extLst>
            </p:cNvPr>
            <p:cNvSpPr/>
            <p:nvPr/>
          </p:nvSpPr>
          <p:spPr>
            <a:xfrm>
              <a:off x="4563063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任意多边形 17">
              <a:extLst>
                <a:ext uri="{FF2B5EF4-FFF2-40B4-BE49-F238E27FC236}">
                  <a16:creationId xmlns:a16="http://schemas.microsoft.com/office/drawing/2014/main" id="{556C45E4-F616-4AC0-88FB-2F7F1ABF8EA3}"/>
                </a:ext>
              </a:extLst>
            </p:cNvPr>
            <p:cNvSpPr/>
            <p:nvPr/>
          </p:nvSpPr>
          <p:spPr>
            <a:xfrm flipH="1">
              <a:off x="6096000" y="2505075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任意多边形 18">
              <a:extLst>
                <a:ext uri="{FF2B5EF4-FFF2-40B4-BE49-F238E27FC236}">
                  <a16:creationId xmlns:a16="http://schemas.microsoft.com/office/drawing/2014/main" id="{2D84A674-B63F-4DC7-950E-73D072E713BB}"/>
                </a:ext>
              </a:extLst>
            </p:cNvPr>
            <p:cNvSpPr/>
            <p:nvPr/>
          </p:nvSpPr>
          <p:spPr>
            <a:xfrm flipV="1">
              <a:off x="4563063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55C0A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任意多边形 19">
              <a:extLst>
                <a:ext uri="{FF2B5EF4-FFF2-40B4-BE49-F238E27FC236}">
                  <a16:creationId xmlns:a16="http://schemas.microsoft.com/office/drawing/2014/main" id="{3585F0B1-6ACA-49D4-A199-3C3F782243CF}"/>
                </a:ext>
              </a:extLst>
            </p:cNvPr>
            <p:cNvSpPr/>
            <p:nvPr/>
          </p:nvSpPr>
          <p:spPr>
            <a:xfrm flipH="1" flipV="1">
              <a:off x="6096000" y="4038600"/>
              <a:ext cx="1532937" cy="1533525"/>
            </a:xfrm>
            <a:custGeom>
              <a:avLst/>
              <a:gdLst>
                <a:gd name="connsiteX0" fmla="*/ 1675960 w 1784914"/>
                <a:gd name="connsiteY0" fmla="*/ 0 h 1785599"/>
                <a:gd name="connsiteX1" fmla="*/ 1675960 w 1784914"/>
                <a:gd name="connsiteY1" fmla="*/ 91822 h 1785599"/>
                <a:gd name="connsiteX2" fmla="*/ 1742714 w 1784914"/>
                <a:gd name="connsiteY2" fmla="*/ 192530 h 1785599"/>
                <a:gd name="connsiteX3" fmla="*/ 1784914 w 1784914"/>
                <a:gd name="connsiteY3" fmla="*/ 201050 h 1785599"/>
                <a:gd name="connsiteX4" fmla="*/ 1784914 w 1784914"/>
                <a:gd name="connsiteY4" fmla="*/ 1785599 h 1785599"/>
                <a:gd name="connsiteX5" fmla="*/ 200774 w 1784914"/>
                <a:gd name="connsiteY5" fmla="*/ 1785599 h 1785599"/>
                <a:gd name="connsiteX6" fmla="*/ 192186 w 1784914"/>
                <a:gd name="connsiteY6" fmla="*/ 1743057 h 1785599"/>
                <a:gd name="connsiteX7" fmla="*/ 91477 w 1784914"/>
                <a:gd name="connsiteY7" fmla="*/ 1676303 h 1785599"/>
                <a:gd name="connsiteX8" fmla="*/ 0 w 1784914"/>
                <a:gd name="connsiteY8" fmla="*/ 1676303 h 1785599"/>
                <a:gd name="connsiteX9" fmla="*/ 3727 w 1784914"/>
                <a:gd name="connsiteY9" fmla="*/ 1602503 h 1785599"/>
                <a:gd name="connsiteX10" fmla="*/ 26655 w 1784914"/>
                <a:gd name="connsiteY10" fmla="*/ 1445916 h 1785599"/>
                <a:gd name="connsiteX11" fmla="*/ 30766 w 1784914"/>
                <a:gd name="connsiteY11" fmla="*/ 1428639 h 1785599"/>
                <a:gd name="connsiteX12" fmla="*/ 120902 w 1784914"/>
                <a:gd name="connsiteY12" fmla="*/ 1452791 h 1785599"/>
                <a:gd name="connsiteX13" fmla="*/ 254764 w 1784914"/>
                <a:gd name="connsiteY13" fmla="*/ 1375506 h 1785599"/>
                <a:gd name="connsiteX14" fmla="*/ 254765 w 1784914"/>
                <a:gd name="connsiteY14" fmla="*/ 1375507 h 1785599"/>
                <a:gd name="connsiteX15" fmla="*/ 177480 w 1784914"/>
                <a:gd name="connsiteY15" fmla="*/ 1241645 h 1785599"/>
                <a:gd name="connsiteX16" fmla="*/ 88165 w 1784914"/>
                <a:gd name="connsiteY16" fmla="*/ 1217714 h 1785599"/>
                <a:gd name="connsiteX17" fmla="*/ 111529 w 1784914"/>
                <a:gd name="connsiteY17" fmla="*/ 1147442 h 1785599"/>
                <a:gd name="connsiteX18" fmla="*/ 172252 w 1784914"/>
                <a:gd name="connsiteY18" fmla="*/ 1006779 h 1785599"/>
                <a:gd name="connsiteX19" fmla="*/ 183017 w 1784914"/>
                <a:gd name="connsiteY19" fmla="*/ 986752 h 1785599"/>
                <a:gd name="connsiteX20" fmla="*/ 263752 w 1784914"/>
                <a:gd name="connsiteY20" fmla="*/ 1033364 h 1785599"/>
                <a:gd name="connsiteX21" fmla="*/ 413054 w 1784914"/>
                <a:gd name="connsiteY21" fmla="*/ 993359 h 1785599"/>
                <a:gd name="connsiteX22" fmla="*/ 413055 w 1784914"/>
                <a:gd name="connsiteY22" fmla="*/ 993359 h 1785599"/>
                <a:gd name="connsiteX23" fmla="*/ 373050 w 1784914"/>
                <a:gd name="connsiteY23" fmla="*/ 844056 h 1785599"/>
                <a:gd name="connsiteX24" fmla="*/ 293118 w 1784914"/>
                <a:gd name="connsiteY24" fmla="*/ 797908 h 1785599"/>
                <a:gd name="connsiteX25" fmla="*/ 327214 w 1784914"/>
                <a:gd name="connsiteY25" fmla="*/ 745653 h 1785599"/>
                <a:gd name="connsiteX26" fmla="*/ 414132 w 1784914"/>
                <a:gd name="connsiteY26" fmla="*/ 633628 h 1785599"/>
                <a:gd name="connsiteX27" fmla="*/ 444911 w 1784914"/>
                <a:gd name="connsiteY27" fmla="*/ 599824 h 1785599"/>
                <a:gd name="connsiteX28" fmla="*/ 510288 w 1784914"/>
                <a:gd name="connsiteY28" fmla="*/ 665202 h 1785599"/>
                <a:gd name="connsiteX29" fmla="*/ 664857 w 1784914"/>
                <a:gd name="connsiteY29" fmla="*/ 665202 h 1785599"/>
                <a:gd name="connsiteX30" fmla="*/ 664858 w 1784914"/>
                <a:gd name="connsiteY30" fmla="*/ 665202 h 1785599"/>
                <a:gd name="connsiteX31" fmla="*/ 664858 w 1784914"/>
                <a:gd name="connsiteY31" fmla="*/ 510633 h 1785599"/>
                <a:gd name="connsiteX32" fmla="*/ 599070 w 1784914"/>
                <a:gd name="connsiteY32" fmla="*/ 444845 h 1785599"/>
                <a:gd name="connsiteX33" fmla="*/ 612725 w 1784914"/>
                <a:gd name="connsiteY33" fmla="*/ 432033 h 1785599"/>
                <a:gd name="connsiteX34" fmla="*/ 723393 w 1784914"/>
                <a:gd name="connsiteY34" fmla="*/ 343470 h 1785599"/>
                <a:gd name="connsiteX35" fmla="*/ 798037 w 1784914"/>
                <a:gd name="connsiteY35" fmla="*/ 294280 h 1785599"/>
                <a:gd name="connsiteX36" fmla="*/ 843713 w 1784914"/>
                <a:gd name="connsiteY36" fmla="*/ 373393 h 1785599"/>
                <a:gd name="connsiteX37" fmla="*/ 993016 w 1784914"/>
                <a:gd name="connsiteY37" fmla="*/ 413399 h 1785599"/>
                <a:gd name="connsiteX38" fmla="*/ 1033022 w 1784914"/>
                <a:gd name="connsiteY38" fmla="*/ 264097 h 1785599"/>
                <a:gd name="connsiteX39" fmla="*/ 987192 w 1784914"/>
                <a:gd name="connsiteY39" fmla="*/ 184718 h 1785599"/>
                <a:gd name="connsiteX40" fmla="*/ 1050922 w 1784914"/>
                <a:gd name="connsiteY40" fmla="*/ 151827 h 1785599"/>
                <a:gd name="connsiteX41" fmla="*/ 1184466 w 1784914"/>
                <a:gd name="connsiteY41" fmla="*/ 98096 h 1785599"/>
                <a:gd name="connsiteX42" fmla="*/ 1217213 w 1784914"/>
                <a:gd name="connsiteY42" fmla="*/ 87922 h 1785599"/>
                <a:gd name="connsiteX43" fmla="*/ 1241301 w 1784914"/>
                <a:gd name="connsiteY43" fmla="*/ 177823 h 1785599"/>
                <a:gd name="connsiteX44" fmla="*/ 1375163 w 1784914"/>
                <a:gd name="connsiteY44" fmla="*/ 255107 h 1785599"/>
                <a:gd name="connsiteX45" fmla="*/ 1375163 w 1784914"/>
                <a:gd name="connsiteY45" fmla="*/ 255109 h 1785599"/>
                <a:gd name="connsiteX46" fmla="*/ 1452447 w 1784914"/>
                <a:gd name="connsiteY46" fmla="*/ 121247 h 1785599"/>
                <a:gd name="connsiteX47" fmla="*/ 1428421 w 1784914"/>
                <a:gd name="connsiteY47" fmla="*/ 31578 h 1785599"/>
                <a:gd name="connsiteX48" fmla="*/ 1466236 w 1784914"/>
                <a:gd name="connsiteY48" fmla="*/ 23158 h 1785599"/>
                <a:gd name="connsiteX49" fmla="*/ 1613458 w 1784914"/>
                <a:gd name="connsiteY49" fmla="*/ 2960 h 17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84914" h="1785599">
                  <a:moveTo>
                    <a:pt x="1675960" y="0"/>
                  </a:moveTo>
                  <a:lnTo>
                    <a:pt x="1675960" y="91822"/>
                  </a:lnTo>
                  <a:cubicBezTo>
                    <a:pt x="1675960" y="137094"/>
                    <a:pt x="1703485" y="175937"/>
                    <a:pt x="1742714" y="192530"/>
                  </a:cubicBezTo>
                  <a:lnTo>
                    <a:pt x="1784914" y="201050"/>
                  </a:lnTo>
                  <a:lnTo>
                    <a:pt x="1784914" y="1785599"/>
                  </a:lnTo>
                  <a:lnTo>
                    <a:pt x="200774" y="1785599"/>
                  </a:lnTo>
                  <a:lnTo>
                    <a:pt x="192186" y="1743057"/>
                  </a:lnTo>
                  <a:cubicBezTo>
                    <a:pt x="175593" y="1703829"/>
                    <a:pt x="136750" y="1676303"/>
                    <a:pt x="91477" y="1676303"/>
                  </a:cubicBezTo>
                  <a:lnTo>
                    <a:pt x="0" y="1676303"/>
                  </a:lnTo>
                  <a:lnTo>
                    <a:pt x="3727" y="1602503"/>
                  </a:lnTo>
                  <a:cubicBezTo>
                    <a:pt x="9100" y="1549592"/>
                    <a:pt x="16777" y="1497363"/>
                    <a:pt x="26655" y="1445916"/>
                  </a:cubicBezTo>
                  <a:lnTo>
                    <a:pt x="30766" y="1428639"/>
                  </a:lnTo>
                  <a:lnTo>
                    <a:pt x="120902" y="1452791"/>
                  </a:lnTo>
                  <a:cubicBezTo>
                    <a:pt x="179209" y="1468414"/>
                    <a:pt x="239141" y="1433812"/>
                    <a:pt x="254764" y="1375506"/>
                  </a:cubicBezTo>
                  <a:lnTo>
                    <a:pt x="254765" y="1375507"/>
                  </a:lnTo>
                  <a:cubicBezTo>
                    <a:pt x="270387" y="1317200"/>
                    <a:pt x="235786" y="1257269"/>
                    <a:pt x="177480" y="1241645"/>
                  </a:cubicBezTo>
                  <a:lnTo>
                    <a:pt x="88165" y="1217714"/>
                  </a:lnTo>
                  <a:lnTo>
                    <a:pt x="111529" y="1147442"/>
                  </a:lnTo>
                  <a:cubicBezTo>
                    <a:pt x="129806" y="1099534"/>
                    <a:pt x="150081" y="1052612"/>
                    <a:pt x="172252" y="1006779"/>
                  </a:cubicBezTo>
                  <a:lnTo>
                    <a:pt x="183017" y="986752"/>
                  </a:lnTo>
                  <a:lnTo>
                    <a:pt x="263752" y="1033364"/>
                  </a:lnTo>
                  <a:cubicBezTo>
                    <a:pt x="316027" y="1063546"/>
                    <a:pt x="382873" y="1045634"/>
                    <a:pt x="413054" y="993359"/>
                  </a:cubicBezTo>
                  <a:lnTo>
                    <a:pt x="413055" y="993359"/>
                  </a:lnTo>
                  <a:cubicBezTo>
                    <a:pt x="443237" y="941083"/>
                    <a:pt x="425325" y="874238"/>
                    <a:pt x="373050" y="844056"/>
                  </a:cubicBezTo>
                  <a:lnTo>
                    <a:pt x="293118" y="797908"/>
                  </a:lnTo>
                  <a:lnTo>
                    <a:pt x="327214" y="745653"/>
                  </a:lnTo>
                  <a:cubicBezTo>
                    <a:pt x="354727" y="707148"/>
                    <a:pt x="383728" y="669779"/>
                    <a:pt x="414132" y="633628"/>
                  </a:cubicBezTo>
                  <a:lnTo>
                    <a:pt x="444911" y="599824"/>
                  </a:lnTo>
                  <a:lnTo>
                    <a:pt x="510288" y="665202"/>
                  </a:lnTo>
                  <a:cubicBezTo>
                    <a:pt x="552971" y="707884"/>
                    <a:pt x="622175" y="707884"/>
                    <a:pt x="664857" y="665202"/>
                  </a:cubicBezTo>
                  <a:lnTo>
                    <a:pt x="664858" y="665202"/>
                  </a:lnTo>
                  <a:cubicBezTo>
                    <a:pt x="707542" y="622519"/>
                    <a:pt x="707542" y="553316"/>
                    <a:pt x="664858" y="510633"/>
                  </a:cubicBezTo>
                  <a:lnTo>
                    <a:pt x="599070" y="444845"/>
                  </a:lnTo>
                  <a:lnTo>
                    <a:pt x="612725" y="432033"/>
                  </a:lnTo>
                  <a:cubicBezTo>
                    <a:pt x="648407" y="401096"/>
                    <a:pt x="685325" y="371547"/>
                    <a:pt x="723393" y="343470"/>
                  </a:cubicBezTo>
                  <a:lnTo>
                    <a:pt x="798037" y="294280"/>
                  </a:lnTo>
                  <a:lnTo>
                    <a:pt x="843713" y="373393"/>
                  </a:lnTo>
                  <a:cubicBezTo>
                    <a:pt x="873894" y="425669"/>
                    <a:pt x="940740" y="443581"/>
                    <a:pt x="993016" y="413399"/>
                  </a:cubicBezTo>
                  <a:cubicBezTo>
                    <a:pt x="1045292" y="383218"/>
                    <a:pt x="1063203" y="316373"/>
                    <a:pt x="1033022" y="264097"/>
                  </a:cubicBezTo>
                  <a:lnTo>
                    <a:pt x="987192" y="184718"/>
                  </a:lnTo>
                  <a:lnTo>
                    <a:pt x="1050922" y="151827"/>
                  </a:lnTo>
                  <a:cubicBezTo>
                    <a:pt x="1094537" y="132194"/>
                    <a:pt x="1139080" y="114255"/>
                    <a:pt x="1184466" y="98096"/>
                  </a:cubicBezTo>
                  <a:lnTo>
                    <a:pt x="1217213" y="87922"/>
                  </a:lnTo>
                  <a:lnTo>
                    <a:pt x="1241301" y="177823"/>
                  </a:lnTo>
                  <a:cubicBezTo>
                    <a:pt x="1256925" y="236129"/>
                    <a:pt x="1316856" y="270731"/>
                    <a:pt x="1375163" y="255107"/>
                  </a:cubicBezTo>
                  <a:lnTo>
                    <a:pt x="1375163" y="255109"/>
                  </a:lnTo>
                  <a:cubicBezTo>
                    <a:pt x="1433469" y="239485"/>
                    <a:pt x="1468070" y="179554"/>
                    <a:pt x="1452447" y="121247"/>
                  </a:cubicBezTo>
                  <a:lnTo>
                    <a:pt x="1428421" y="31578"/>
                  </a:lnTo>
                  <a:lnTo>
                    <a:pt x="1466236" y="23158"/>
                  </a:lnTo>
                  <a:cubicBezTo>
                    <a:pt x="1514663" y="14450"/>
                    <a:pt x="1563764" y="7689"/>
                    <a:pt x="1613458" y="2960"/>
                  </a:cubicBezTo>
                  <a:close/>
                </a:path>
              </a:pathLst>
            </a:custGeom>
            <a:solidFill>
              <a:srgbClr val="113F4E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A6432C5-8CFF-4927-BA1F-B463134578F6}"/>
                </a:ext>
              </a:extLst>
            </p:cNvPr>
            <p:cNvSpPr/>
            <p:nvPr/>
          </p:nvSpPr>
          <p:spPr>
            <a:xfrm>
              <a:off x="5423418" y="3366312"/>
              <a:ext cx="1372916" cy="13729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Freeform 157">
              <a:extLst>
                <a:ext uri="{FF2B5EF4-FFF2-40B4-BE49-F238E27FC236}">
                  <a16:creationId xmlns:a16="http://schemas.microsoft.com/office/drawing/2014/main" id="{2BC5EAE7-0D8B-47DA-B4EA-1E43EBB9A2A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219291" y="4450030"/>
              <a:ext cx="270757" cy="298723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C3BFAD9-851B-4933-AF01-B871A7F28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94345" y="4532876"/>
              <a:ext cx="240570" cy="324277"/>
              <a:chOff x="3722033" y="3714538"/>
              <a:chExt cx="500321" cy="674410"/>
            </a:xfrm>
            <a:solidFill>
              <a:sysClr val="window" lastClr="FFFFFF"/>
            </a:solidFill>
          </p:grpSpPr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DB12BDE5-3E99-4A91-8593-F1A2D0D1F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8586" y="4203888"/>
                <a:ext cx="306118" cy="185060"/>
              </a:xfrm>
              <a:custGeom>
                <a:avLst/>
                <a:gdLst>
                  <a:gd name="T0" fmla="*/ 317 w 354"/>
                  <a:gd name="T1" fmla="*/ 5 h 214"/>
                  <a:gd name="T2" fmla="*/ 354 w 354"/>
                  <a:gd name="T3" fmla="*/ 186 h 214"/>
                  <a:gd name="T4" fmla="*/ 294 w 354"/>
                  <a:gd name="T5" fmla="*/ 171 h 214"/>
                  <a:gd name="T6" fmla="*/ 250 w 354"/>
                  <a:gd name="T7" fmla="*/ 214 h 214"/>
                  <a:gd name="T8" fmla="*/ 215 w 354"/>
                  <a:gd name="T9" fmla="*/ 44 h 214"/>
                  <a:gd name="T10" fmla="*/ 230 w 354"/>
                  <a:gd name="T11" fmla="*/ 46 h 214"/>
                  <a:gd name="T12" fmla="*/ 241 w 354"/>
                  <a:gd name="T13" fmla="*/ 45 h 214"/>
                  <a:gd name="T14" fmla="*/ 287 w 354"/>
                  <a:gd name="T15" fmla="*/ 7 h 214"/>
                  <a:gd name="T16" fmla="*/ 292 w 354"/>
                  <a:gd name="T17" fmla="*/ 0 h 214"/>
                  <a:gd name="T18" fmla="*/ 300 w 354"/>
                  <a:gd name="T19" fmla="*/ 2 h 214"/>
                  <a:gd name="T20" fmla="*/ 317 w 354"/>
                  <a:gd name="T21" fmla="*/ 5 h 214"/>
                  <a:gd name="T22" fmla="*/ 140 w 354"/>
                  <a:gd name="T23" fmla="*/ 44 h 214"/>
                  <a:gd name="T24" fmla="*/ 105 w 354"/>
                  <a:gd name="T25" fmla="*/ 214 h 214"/>
                  <a:gd name="T26" fmla="*/ 60 w 354"/>
                  <a:gd name="T27" fmla="*/ 171 h 214"/>
                  <a:gd name="T28" fmla="*/ 0 w 354"/>
                  <a:gd name="T29" fmla="*/ 186 h 214"/>
                  <a:gd name="T30" fmla="*/ 38 w 354"/>
                  <a:gd name="T31" fmla="*/ 5 h 214"/>
                  <a:gd name="T32" fmla="*/ 55 w 354"/>
                  <a:gd name="T33" fmla="*/ 2 h 214"/>
                  <a:gd name="T34" fmla="*/ 63 w 354"/>
                  <a:gd name="T35" fmla="*/ 0 h 214"/>
                  <a:gd name="T36" fmla="*/ 67 w 354"/>
                  <a:gd name="T37" fmla="*/ 7 h 214"/>
                  <a:gd name="T38" fmla="*/ 103 w 354"/>
                  <a:gd name="T39" fmla="*/ 42 h 214"/>
                  <a:gd name="T40" fmla="*/ 114 w 354"/>
                  <a:gd name="T41" fmla="*/ 45 h 214"/>
                  <a:gd name="T42" fmla="*/ 140 w 354"/>
                  <a:gd name="T43" fmla="*/ 4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4" h="214">
                    <a:moveTo>
                      <a:pt x="317" y="5"/>
                    </a:moveTo>
                    <a:cubicBezTo>
                      <a:pt x="354" y="186"/>
                      <a:pt x="354" y="186"/>
                      <a:pt x="354" y="186"/>
                    </a:cubicBezTo>
                    <a:cubicBezTo>
                      <a:pt x="294" y="171"/>
                      <a:pt x="294" y="171"/>
                      <a:pt x="294" y="171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215" y="44"/>
                      <a:pt x="215" y="44"/>
                      <a:pt x="215" y="44"/>
                    </a:cubicBezTo>
                    <a:cubicBezTo>
                      <a:pt x="220" y="45"/>
                      <a:pt x="225" y="46"/>
                      <a:pt x="230" y="46"/>
                    </a:cubicBezTo>
                    <a:cubicBezTo>
                      <a:pt x="234" y="46"/>
                      <a:pt x="238" y="46"/>
                      <a:pt x="241" y="45"/>
                    </a:cubicBezTo>
                    <a:cubicBezTo>
                      <a:pt x="264" y="40"/>
                      <a:pt x="276" y="25"/>
                      <a:pt x="287" y="7"/>
                    </a:cubicBezTo>
                    <a:cubicBezTo>
                      <a:pt x="289" y="5"/>
                      <a:pt x="290" y="2"/>
                      <a:pt x="292" y="0"/>
                    </a:cubicBezTo>
                    <a:cubicBezTo>
                      <a:pt x="295" y="0"/>
                      <a:pt x="298" y="1"/>
                      <a:pt x="300" y="2"/>
                    </a:cubicBezTo>
                    <a:cubicBezTo>
                      <a:pt x="306" y="3"/>
                      <a:pt x="311" y="4"/>
                      <a:pt x="317" y="5"/>
                    </a:cubicBezTo>
                    <a:close/>
                    <a:moveTo>
                      <a:pt x="140" y="44"/>
                    </a:moveTo>
                    <a:cubicBezTo>
                      <a:pt x="105" y="214"/>
                      <a:pt x="105" y="214"/>
                      <a:pt x="105" y="214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3" y="4"/>
                      <a:pt x="49" y="3"/>
                      <a:pt x="55" y="2"/>
                    </a:cubicBezTo>
                    <a:cubicBezTo>
                      <a:pt x="57" y="1"/>
                      <a:pt x="60" y="1"/>
                      <a:pt x="63" y="0"/>
                    </a:cubicBezTo>
                    <a:cubicBezTo>
                      <a:pt x="65" y="2"/>
                      <a:pt x="66" y="5"/>
                      <a:pt x="67" y="7"/>
                    </a:cubicBezTo>
                    <a:cubicBezTo>
                      <a:pt x="77" y="21"/>
                      <a:pt x="86" y="35"/>
                      <a:pt x="103" y="42"/>
                    </a:cubicBezTo>
                    <a:cubicBezTo>
                      <a:pt x="106" y="43"/>
                      <a:pt x="110" y="44"/>
                      <a:pt x="114" y="45"/>
                    </a:cubicBezTo>
                    <a:cubicBezTo>
                      <a:pt x="123" y="47"/>
                      <a:pt x="131" y="46"/>
                      <a:pt x="14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4138853B-1DC1-4402-80B5-3D7AD4362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033" y="3714538"/>
                <a:ext cx="500321" cy="500687"/>
              </a:xfrm>
              <a:custGeom>
                <a:avLst/>
                <a:gdLst>
                  <a:gd name="T0" fmla="*/ 289 w 579"/>
                  <a:gd name="T1" fmla="*/ 28 h 579"/>
                  <a:gd name="T2" fmla="*/ 346 w 579"/>
                  <a:gd name="T3" fmla="*/ 4 h 579"/>
                  <a:gd name="T4" fmla="*/ 390 w 579"/>
                  <a:gd name="T5" fmla="*/ 48 h 579"/>
                  <a:gd name="T6" fmla="*/ 451 w 579"/>
                  <a:gd name="T7" fmla="*/ 48 h 579"/>
                  <a:gd name="T8" fmla="*/ 475 w 579"/>
                  <a:gd name="T9" fmla="*/ 105 h 579"/>
                  <a:gd name="T10" fmla="*/ 532 w 579"/>
                  <a:gd name="T11" fmla="*/ 128 h 579"/>
                  <a:gd name="T12" fmla="*/ 531 w 579"/>
                  <a:gd name="T13" fmla="*/ 190 h 579"/>
                  <a:gd name="T14" fmla="*/ 575 w 579"/>
                  <a:gd name="T15" fmla="*/ 233 h 579"/>
                  <a:gd name="T16" fmla="*/ 551 w 579"/>
                  <a:gd name="T17" fmla="*/ 290 h 579"/>
                  <a:gd name="T18" fmla="*/ 575 w 579"/>
                  <a:gd name="T19" fmla="*/ 347 h 579"/>
                  <a:gd name="T20" fmla="*/ 531 w 579"/>
                  <a:gd name="T21" fmla="*/ 390 h 579"/>
                  <a:gd name="T22" fmla="*/ 532 w 579"/>
                  <a:gd name="T23" fmla="*/ 452 h 579"/>
                  <a:gd name="T24" fmla="*/ 475 w 579"/>
                  <a:gd name="T25" fmla="*/ 475 h 579"/>
                  <a:gd name="T26" fmla="*/ 451 w 579"/>
                  <a:gd name="T27" fmla="*/ 532 h 579"/>
                  <a:gd name="T28" fmla="*/ 390 w 579"/>
                  <a:gd name="T29" fmla="*/ 532 h 579"/>
                  <a:gd name="T30" fmla="*/ 346 w 579"/>
                  <a:gd name="T31" fmla="*/ 575 h 579"/>
                  <a:gd name="T32" fmla="*/ 289 w 579"/>
                  <a:gd name="T33" fmla="*/ 552 h 579"/>
                  <a:gd name="T34" fmla="*/ 233 w 579"/>
                  <a:gd name="T35" fmla="*/ 575 h 579"/>
                  <a:gd name="T36" fmla="*/ 189 w 579"/>
                  <a:gd name="T37" fmla="*/ 532 h 579"/>
                  <a:gd name="T38" fmla="*/ 128 w 579"/>
                  <a:gd name="T39" fmla="*/ 532 h 579"/>
                  <a:gd name="T40" fmla="*/ 104 w 579"/>
                  <a:gd name="T41" fmla="*/ 475 h 579"/>
                  <a:gd name="T42" fmla="*/ 47 w 579"/>
                  <a:gd name="T43" fmla="*/ 452 h 579"/>
                  <a:gd name="T44" fmla="*/ 47 w 579"/>
                  <a:gd name="T45" fmla="*/ 390 h 579"/>
                  <a:gd name="T46" fmla="*/ 4 w 579"/>
                  <a:gd name="T47" fmla="*/ 347 h 579"/>
                  <a:gd name="T48" fmla="*/ 27 w 579"/>
                  <a:gd name="T49" fmla="*/ 290 h 579"/>
                  <a:gd name="T50" fmla="*/ 4 w 579"/>
                  <a:gd name="T51" fmla="*/ 233 h 579"/>
                  <a:gd name="T52" fmla="*/ 47 w 579"/>
                  <a:gd name="T53" fmla="*/ 190 h 579"/>
                  <a:gd name="T54" fmla="*/ 47 w 579"/>
                  <a:gd name="T55" fmla="*/ 128 h 579"/>
                  <a:gd name="T56" fmla="*/ 104 w 579"/>
                  <a:gd name="T57" fmla="*/ 105 h 579"/>
                  <a:gd name="T58" fmla="*/ 128 w 579"/>
                  <a:gd name="T59" fmla="*/ 48 h 579"/>
                  <a:gd name="T60" fmla="*/ 189 w 579"/>
                  <a:gd name="T61" fmla="*/ 48 h 579"/>
                  <a:gd name="T62" fmla="*/ 233 w 579"/>
                  <a:gd name="T63" fmla="*/ 4 h 579"/>
                  <a:gd name="T64" fmla="*/ 289 w 579"/>
                  <a:gd name="T65" fmla="*/ 28 h 579"/>
                  <a:gd name="T66" fmla="*/ 367 w 579"/>
                  <a:gd name="T67" fmla="*/ 103 h 579"/>
                  <a:gd name="T68" fmla="*/ 87 w 579"/>
                  <a:gd name="T69" fmla="*/ 288 h 579"/>
                  <a:gd name="T70" fmla="*/ 367 w 579"/>
                  <a:gd name="T71" fmla="*/ 477 h 579"/>
                  <a:gd name="T72" fmla="*/ 431 w 579"/>
                  <a:gd name="T73" fmla="*/ 146 h 579"/>
                  <a:gd name="T74" fmla="*/ 367 w 579"/>
                  <a:gd name="T75" fmla="*/ 1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9" h="579">
                    <a:moveTo>
                      <a:pt x="289" y="28"/>
                    </a:moveTo>
                    <a:cubicBezTo>
                      <a:pt x="308" y="29"/>
                      <a:pt x="327" y="0"/>
                      <a:pt x="346" y="4"/>
                    </a:cubicBezTo>
                    <a:cubicBezTo>
                      <a:pt x="365" y="8"/>
                      <a:pt x="371" y="42"/>
                      <a:pt x="390" y="48"/>
                    </a:cubicBezTo>
                    <a:cubicBezTo>
                      <a:pt x="407" y="56"/>
                      <a:pt x="435" y="37"/>
                      <a:pt x="451" y="48"/>
                    </a:cubicBezTo>
                    <a:cubicBezTo>
                      <a:pt x="467" y="58"/>
                      <a:pt x="460" y="92"/>
                      <a:pt x="475" y="105"/>
                    </a:cubicBezTo>
                    <a:cubicBezTo>
                      <a:pt x="487" y="119"/>
                      <a:pt x="521" y="112"/>
                      <a:pt x="532" y="128"/>
                    </a:cubicBezTo>
                    <a:cubicBezTo>
                      <a:pt x="542" y="144"/>
                      <a:pt x="523" y="172"/>
                      <a:pt x="531" y="190"/>
                    </a:cubicBezTo>
                    <a:cubicBezTo>
                      <a:pt x="537" y="208"/>
                      <a:pt x="571" y="214"/>
                      <a:pt x="575" y="233"/>
                    </a:cubicBezTo>
                    <a:cubicBezTo>
                      <a:pt x="579" y="252"/>
                      <a:pt x="550" y="271"/>
                      <a:pt x="551" y="290"/>
                    </a:cubicBezTo>
                    <a:cubicBezTo>
                      <a:pt x="550" y="309"/>
                      <a:pt x="579" y="328"/>
                      <a:pt x="575" y="347"/>
                    </a:cubicBezTo>
                    <a:cubicBezTo>
                      <a:pt x="571" y="366"/>
                      <a:pt x="538" y="372"/>
                      <a:pt x="531" y="390"/>
                    </a:cubicBezTo>
                    <a:cubicBezTo>
                      <a:pt x="523" y="407"/>
                      <a:pt x="542" y="436"/>
                      <a:pt x="532" y="452"/>
                    </a:cubicBezTo>
                    <a:cubicBezTo>
                      <a:pt x="521" y="468"/>
                      <a:pt x="487" y="461"/>
                      <a:pt x="475" y="475"/>
                    </a:cubicBezTo>
                    <a:cubicBezTo>
                      <a:pt x="460" y="488"/>
                      <a:pt x="467" y="521"/>
                      <a:pt x="451" y="532"/>
                    </a:cubicBezTo>
                    <a:cubicBezTo>
                      <a:pt x="435" y="543"/>
                      <a:pt x="407" y="523"/>
                      <a:pt x="390" y="532"/>
                    </a:cubicBezTo>
                    <a:cubicBezTo>
                      <a:pt x="372" y="538"/>
                      <a:pt x="365" y="572"/>
                      <a:pt x="346" y="575"/>
                    </a:cubicBezTo>
                    <a:cubicBezTo>
                      <a:pt x="327" y="579"/>
                      <a:pt x="309" y="550"/>
                      <a:pt x="289" y="552"/>
                    </a:cubicBezTo>
                    <a:cubicBezTo>
                      <a:pt x="270" y="550"/>
                      <a:pt x="252" y="579"/>
                      <a:pt x="233" y="575"/>
                    </a:cubicBezTo>
                    <a:cubicBezTo>
                      <a:pt x="214" y="572"/>
                      <a:pt x="207" y="538"/>
                      <a:pt x="189" y="532"/>
                    </a:cubicBezTo>
                    <a:cubicBezTo>
                      <a:pt x="172" y="523"/>
                      <a:pt x="144" y="543"/>
                      <a:pt x="128" y="532"/>
                    </a:cubicBezTo>
                    <a:cubicBezTo>
                      <a:pt x="112" y="521"/>
                      <a:pt x="119" y="488"/>
                      <a:pt x="104" y="475"/>
                    </a:cubicBezTo>
                    <a:cubicBezTo>
                      <a:pt x="92" y="461"/>
                      <a:pt x="58" y="468"/>
                      <a:pt x="47" y="452"/>
                    </a:cubicBezTo>
                    <a:cubicBezTo>
                      <a:pt x="36" y="436"/>
                      <a:pt x="56" y="407"/>
                      <a:pt x="47" y="390"/>
                    </a:cubicBezTo>
                    <a:cubicBezTo>
                      <a:pt x="41" y="372"/>
                      <a:pt x="8" y="366"/>
                      <a:pt x="4" y="347"/>
                    </a:cubicBezTo>
                    <a:cubicBezTo>
                      <a:pt x="0" y="328"/>
                      <a:pt x="29" y="309"/>
                      <a:pt x="27" y="290"/>
                    </a:cubicBezTo>
                    <a:cubicBezTo>
                      <a:pt x="29" y="271"/>
                      <a:pt x="0" y="252"/>
                      <a:pt x="4" y="233"/>
                    </a:cubicBezTo>
                    <a:cubicBezTo>
                      <a:pt x="8" y="214"/>
                      <a:pt x="41" y="208"/>
                      <a:pt x="47" y="190"/>
                    </a:cubicBezTo>
                    <a:cubicBezTo>
                      <a:pt x="56" y="172"/>
                      <a:pt x="36" y="144"/>
                      <a:pt x="47" y="128"/>
                    </a:cubicBezTo>
                    <a:cubicBezTo>
                      <a:pt x="58" y="112"/>
                      <a:pt x="92" y="119"/>
                      <a:pt x="104" y="105"/>
                    </a:cubicBezTo>
                    <a:cubicBezTo>
                      <a:pt x="119" y="92"/>
                      <a:pt x="112" y="58"/>
                      <a:pt x="128" y="48"/>
                    </a:cubicBezTo>
                    <a:cubicBezTo>
                      <a:pt x="144" y="37"/>
                      <a:pt x="172" y="56"/>
                      <a:pt x="189" y="48"/>
                    </a:cubicBezTo>
                    <a:cubicBezTo>
                      <a:pt x="207" y="42"/>
                      <a:pt x="214" y="8"/>
                      <a:pt x="233" y="4"/>
                    </a:cubicBezTo>
                    <a:cubicBezTo>
                      <a:pt x="252" y="0"/>
                      <a:pt x="270" y="29"/>
                      <a:pt x="289" y="28"/>
                    </a:cubicBezTo>
                    <a:close/>
                    <a:moveTo>
                      <a:pt x="367" y="103"/>
                    </a:moveTo>
                    <a:cubicBezTo>
                      <a:pt x="234" y="48"/>
                      <a:pt x="88" y="145"/>
                      <a:pt x="87" y="288"/>
                    </a:cubicBezTo>
                    <a:cubicBezTo>
                      <a:pt x="86" y="433"/>
                      <a:pt x="233" y="532"/>
                      <a:pt x="367" y="477"/>
                    </a:cubicBezTo>
                    <a:cubicBezTo>
                      <a:pt x="501" y="421"/>
                      <a:pt x="534" y="247"/>
                      <a:pt x="431" y="146"/>
                    </a:cubicBezTo>
                    <a:cubicBezTo>
                      <a:pt x="413" y="127"/>
                      <a:pt x="391" y="113"/>
                      <a:pt x="367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0F5E79EE-2481-4161-A413-22B8E4B2D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92" y="3821698"/>
                <a:ext cx="286002" cy="287100"/>
              </a:xfrm>
              <a:custGeom>
                <a:avLst/>
                <a:gdLst>
                  <a:gd name="T0" fmla="*/ 165 w 331"/>
                  <a:gd name="T1" fmla="*/ 0 h 332"/>
                  <a:gd name="T2" fmla="*/ 331 w 331"/>
                  <a:gd name="T3" fmla="*/ 166 h 332"/>
                  <a:gd name="T4" fmla="*/ 165 w 331"/>
                  <a:gd name="T5" fmla="*/ 332 h 332"/>
                  <a:gd name="T6" fmla="*/ 0 w 331"/>
                  <a:gd name="T7" fmla="*/ 166 h 332"/>
                  <a:gd name="T8" fmla="*/ 165 w 331"/>
                  <a:gd name="T9" fmla="*/ 0 h 332"/>
                  <a:gd name="T10" fmla="*/ 176 w 331"/>
                  <a:gd name="T11" fmla="*/ 50 h 332"/>
                  <a:gd name="T12" fmla="*/ 205 w 331"/>
                  <a:gd name="T13" fmla="*/ 111 h 332"/>
                  <a:gd name="T14" fmla="*/ 272 w 331"/>
                  <a:gd name="T15" fmla="*/ 119 h 332"/>
                  <a:gd name="T16" fmla="*/ 282 w 331"/>
                  <a:gd name="T17" fmla="*/ 127 h 332"/>
                  <a:gd name="T18" fmla="*/ 279 w 331"/>
                  <a:gd name="T19" fmla="*/ 140 h 332"/>
                  <a:gd name="T20" fmla="*/ 229 w 331"/>
                  <a:gd name="T21" fmla="*/ 186 h 332"/>
                  <a:gd name="T22" fmla="*/ 242 w 331"/>
                  <a:gd name="T23" fmla="*/ 252 h 332"/>
                  <a:gd name="T24" fmla="*/ 237 w 331"/>
                  <a:gd name="T25" fmla="*/ 265 h 332"/>
                  <a:gd name="T26" fmla="*/ 224 w 331"/>
                  <a:gd name="T27" fmla="*/ 265 h 332"/>
                  <a:gd name="T28" fmla="*/ 165 w 331"/>
                  <a:gd name="T29" fmla="*/ 232 h 332"/>
                  <a:gd name="T30" fmla="*/ 106 w 331"/>
                  <a:gd name="T31" fmla="*/ 265 h 332"/>
                  <a:gd name="T32" fmla="*/ 93 w 331"/>
                  <a:gd name="T33" fmla="*/ 265 h 332"/>
                  <a:gd name="T34" fmla="*/ 89 w 331"/>
                  <a:gd name="T35" fmla="*/ 252 h 332"/>
                  <a:gd name="T36" fmla="*/ 102 w 331"/>
                  <a:gd name="T37" fmla="*/ 186 h 332"/>
                  <a:gd name="T38" fmla="*/ 52 w 331"/>
                  <a:gd name="T39" fmla="*/ 140 h 332"/>
                  <a:gd name="T40" fmla="*/ 49 w 331"/>
                  <a:gd name="T41" fmla="*/ 127 h 332"/>
                  <a:gd name="T42" fmla="*/ 59 w 331"/>
                  <a:gd name="T43" fmla="*/ 119 h 332"/>
                  <a:gd name="T44" fmla="*/ 126 w 331"/>
                  <a:gd name="T45" fmla="*/ 111 h 332"/>
                  <a:gd name="T46" fmla="*/ 154 w 331"/>
                  <a:gd name="T47" fmla="*/ 50 h 332"/>
                  <a:gd name="T48" fmla="*/ 165 w 331"/>
                  <a:gd name="T49" fmla="*/ 43 h 332"/>
                  <a:gd name="T50" fmla="*/ 176 w 331"/>
                  <a:gd name="T51" fmla="*/ 5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332">
                    <a:moveTo>
                      <a:pt x="165" y="0"/>
                    </a:moveTo>
                    <a:cubicBezTo>
                      <a:pt x="257" y="0"/>
                      <a:pt x="331" y="74"/>
                      <a:pt x="331" y="166"/>
                    </a:cubicBezTo>
                    <a:cubicBezTo>
                      <a:pt x="331" y="257"/>
                      <a:pt x="257" y="332"/>
                      <a:pt x="165" y="332"/>
                    </a:cubicBezTo>
                    <a:cubicBezTo>
                      <a:pt x="74" y="332"/>
                      <a:pt x="0" y="257"/>
                      <a:pt x="0" y="166"/>
                    </a:cubicBezTo>
                    <a:cubicBezTo>
                      <a:pt x="0" y="74"/>
                      <a:pt x="74" y="0"/>
                      <a:pt x="165" y="0"/>
                    </a:cubicBezTo>
                    <a:close/>
                    <a:moveTo>
                      <a:pt x="176" y="50"/>
                    </a:move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72" y="119"/>
                      <a:pt x="272" y="119"/>
                      <a:pt x="272" y="119"/>
                    </a:cubicBezTo>
                    <a:cubicBezTo>
                      <a:pt x="277" y="120"/>
                      <a:pt x="281" y="123"/>
                      <a:pt x="282" y="127"/>
                    </a:cubicBezTo>
                    <a:cubicBezTo>
                      <a:pt x="284" y="132"/>
                      <a:pt x="282" y="137"/>
                      <a:pt x="279" y="140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3" y="257"/>
                      <a:pt x="241" y="262"/>
                      <a:pt x="237" y="265"/>
                    </a:cubicBezTo>
                    <a:cubicBezTo>
                      <a:pt x="234" y="267"/>
                      <a:pt x="229" y="268"/>
                      <a:pt x="224" y="265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02" y="268"/>
                      <a:pt x="97" y="267"/>
                      <a:pt x="93" y="265"/>
                    </a:cubicBezTo>
                    <a:cubicBezTo>
                      <a:pt x="89" y="262"/>
                      <a:pt x="88" y="257"/>
                      <a:pt x="89" y="252"/>
                    </a:cubicBezTo>
                    <a:cubicBezTo>
                      <a:pt x="102" y="186"/>
                      <a:pt x="102" y="186"/>
                      <a:pt x="102" y="186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48" y="137"/>
                      <a:pt x="47" y="132"/>
                      <a:pt x="49" y="127"/>
                    </a:cubicBezTo>
                    <a:cubicBezTo>
                      <a:pt x="50" y="123"/>
                      <a:pt x="54" y="120"/>
                      <a:pt x="59" y="119"/>
                    </a:cubicBezTo>
                    <a:cubicBezTo>
                      <a:pt x="126" y="111"/>
                      <a:pt x="126" y="111"/>
                      <a:pt x="126" y="11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56" y="45"/>
                      <a:pt x="161" y="43"/>
                      <a:pt x="165" y="43"/>
                    </a:cubicBezTo>
                    <a:cubicBezTo>
                      <a:pt x="170" y="43"/>
                      <a:pt x="174" y="45"/>
                      <a:pt x="1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86251D6-F56B-4525-8B80-A5ACB5C918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58187" y="3161490"/>
              <a:ext cx="312886" cy="266228"/>
              <a:chOff x="7909299" y="3772690"/>
              <a:chExt cx="667095" cy="567616"/>
            </a:xfrm>
            <a:solidFill>
              <a:sysClr val="window" lastClr="FFFFFF"/>
            </a:solidFill>
          </p:grpSpPr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549E7BC5-2E4E-4FAF-8ABD-F9A66A1A69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9299" y="3772690"/>
                <a:ext cx="623207" cy="567616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733506CD-1119-4E7F-B5EE-DDFF37DA4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0982" y="3772690"/>
                <a:ext cx="595412" cy="551158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A2BCAA0-A7A2-4234-A050-D0A1C710A299}"/>
                </a:ext>
              </a:extLst>
            </p:cNvPr>
            <p:cNvGrpSpPr/>
            <p:nvPr/>
          </p:nvGrpSpPr>
          <p:grpSpPr>
            <a:xfrm>
              <a:off x="5206857" y="3165075"/>
              <a:ext cx="295624" cy="295912"/>
              <a:chOff x="5240338" y="2657475"/>
              <a:chExt cx="1630363" cy="1631951"/>
            </a:xfrm>
            <a:solidFill>
              <a:sysClr val="window" lastClr="FFFFFF"/>
            </a:solidFill>
          </p:grpSpPr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BE677E94-58C1-4D7A-80DF-B0ED7DC1E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52272EBD-0CB2-4BE1-9DA7-D9EDA99D2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414117F7-2BA4-429C-B582-76D4B9632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3AA2B290-9B4E-40BD-BED3-DA8ADCE00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数据库设计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CF6BC4-0870-44F3-BD76-F03D03417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" y="678904"/>
            <a:ext cx="6173408" cy="4466272"/>
          </a:xfrm>
          <a:prstGeom prst="rect">
            <a:avLst/>
          </a:prstGeom>
        </p:spPr>
      </p:pic>
      <p:pic>
        <p:nvPicPr>
          <p:cNvPr id="23" name="图片 22" descr="图片包含 游戏机, 花&#10;&#10;描述已自动生成">
            <a:extLst>
              <a:ext uri="{FF2B5EF4-FFF2-40B4-BE49-F238E27FC236}">
                <a16:creationId xmlns:a16="http://schemas.microsoft.com/office/drawing/2014/main" id="{503F71AA-CB43-491E-AF76-B9B003037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4" y="1141437"/>
            <a:ext cx="5594648" cy="1058447"/>
          </a:xfrm>
          <a:prstGeom prst="rect">
            <a:avLst/>
          </a:prstGeom>
        </p:spPr>
      </p:pic>
      <p:pic>
        <p:nvPicPr>
          <p:cNvPr id="25" name="图片 24" descr="屏幕上有字&#10;&#10;描述已自动生成">
            <a:extLst>
              <a:ext uri="{FF2B5EF4-FFF2-40B4-BE49-F238E27FC236}">
                <a16:creationId xmlns:a16="http://schemas.microsoft.com/office/drawing/2014/main" id="{179E4CDB-FC99-4D41-A45D-3C6A8AE45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64" y="2321804"/>
            <a:ext cx="5153048" cy="3133847"/>
          </a:xfrm>
          <a:prstGeom prst="rect">
            <a:avLst/>
          </a:prstGeom>
        </p:spPr>
      </p:pic>
      <p:pic>
        <p:nvPicPr>
          <p:cNvPr id="29" name="图片 28" descr="文本&#10;&#10;低可信度描述已自动生成">
            <a:extLst>
              <a:ext uri="{FF2B5EF4-FFF2-40B4-BE49-F238E27FC236}">
                <a16:creationId xmlns:a16="http://schemas.microsoft.com/office/drawing/2014/main" id="{C4C3AFAF-9FAD-4713-8B9C-37269F57C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20" y="4853930"/>
            <a:ext cx="5030559" cy="19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400" dirty="0">
                <a:sym typeface="+mn-lt"/>
              </a:rPr>
              <a:t>数据库设计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10844848" y="174920"/>
            <a:ext cx="1299568" cy="503984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800" spc="251" dirty="0">
                <a:ln w="3175">
                  <a:noFill/>
                  <a:prstDash val="dash"/>
                </a:ln>
                <a:solidFill>
                  <a:srgbClr val="69B4B4"/>
                </a:solidFill>
                <a:uFillTx/>
                <a:latin typeface="+mn-lt"/>
                <a:cs typeface="+mn-ea"/>
                <a:sym typeface="+mn-lt"/>
              </a:rPr>
              <a:t>LOGO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64B8C8-5988-44D0-9B7E-2359C946E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197" y="1117602"/>
            <a:ext cx="6846521" cy="4490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6086-954C-4BBB-BC58-0C72AD3BF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74" y="1860063"/>
            <a:ext cx="7904461" cy="44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168</Words>
  <Application>Microsoft Office PowerPoint</Application>
  <PresentationFormat>宽屏</PresentationFormat>
  <Paragraphs>90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方正正黑简体</vt:lpstr>
      <vt:lpstr>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刘 海林</cp:lastModifiedBy>
  <cp:revision>62</cp:revision>
  <dcterms:created xsi:type="dcterms:W3CDTF">2019-06-19T02:08:00Z</dcterms:created>
  <dcterms:modified xsi:type="dcterms:W3CDTF">2021-09-13T07:32:46Z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