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23" r:id="rId2"/>
  </p:sldMasterIdLst>
  <p:sldIdLst>
    <p:sldId id="256" r:id="rId3"/>
    <p:sldId id="265" r:id="rId4"/>
    <p:sldId id="258" r:id="rId5"/>
    <p:sldId id="263" r:id="rId6"/>
    <p:sldId id="264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313EBF8-D3F5-4D2D-84BB-ADFE1AA1F5F5}">
          <p14:sldIdLst>
            <p14:sldId id="256"/>
          </p14:sldIdLst>
        </p14:section>
        <p14:section name="需求" id="{07F4F9C3-2F6C-4355-8B74-113CAF63734E}">
          <p14:sldIdLst>
            <p14:sldId id="265"/>
            <p14:sldId id="258"/>
          </p14:sldIdLst>
        </p14:section>
        <p14:section name="分析" id="{4744DE69-D07F-4850-8A7E-98CA952D3CF1}">
          <p14:sldIdLst>
            <p14:sldId id="263"/>
            <p14:sldId id="264"/>
          </p14:sldIdLst>
        </p14:section>
        <p14:section name="流程" id="{D4B4590E-3699-4E11-B054-F8C65AC88FD3}">
          <p14:sldIdLst>
            <p14:sldId id="268"/>
          </p14:sldIdLst>
        </p14:section>
        <p14:section name="資料可視" id="{9570C58B-15D9-457D-AFDD-D103BA12BC5C}">
          <p14:sldIdLst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0" autoAdjust="0"/>
  </p:normalViewPr>
  <p:slideViewPr>
    <p:cSldViewPr snapToGrid="0">
      <p:cViewPr varScale="1">
        <p:scale>
          <a:sx n="58" d="100"/>
          <a:sy n="58" d="100"/>
        </p:scale>
        <p:origin x="96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5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04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67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4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B2396-707E-4D23-B6A8-E3D22253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286" y="2304875"/>
            <a:ext cx="8001000" cy="863601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乒乓球需求分析設計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F1032-506C-4E5E-9E81-0FF4254BF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86" y="4456263"/>
            <a:ext cx="6400800" cy="1947333"/>
          </a:xfrm>
        </p:spPr>
        <p:txBody>
          <a:bodyPr/>
          <a:lstStyle/>
          <a:p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C107112160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陳家豪</a:t>
            </a:r>
            <a:endParaRPr lang="en-US" altLang="zh-TW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C107112152</a:t>
            </a:r>
            <a:r>
              <a:rPr lang="zh-TW" alt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林芳平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72C9AF3-5E3E-436A-8D52-C9EB9F15D4B6}"/>
              </a:ext>
            </a:extLst>
          </p:cNvPr>
          <p:cNvCxnSpPr>
            <a:cxnSpLocks/>
          </p:cNvCxnSpPr>
          <p:nvPr/>
        </p:nvCxnSpPr>
        <p:spPr>
          <a:xfrm>
            <a:off x="2242868" y="3252158"/>
            <a:ext cx="7116792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環境需求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環境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Mlgame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版本為最新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8.0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需求列表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速度、變化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3" y="1781355"/>
            <a:ext cx="99059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16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判斷球的現在狀況是否為切球，左切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右切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依照球的狀況決定球的變化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原速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判斷其球速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板子能偵測球的座標與方向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板子移動到球的落點並反彈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判斷切球的最佳時機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切球動作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修改遊戲機制與場景，實測學習效果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-Break Down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3EB57B-E4DF-41EF-8411-987E9A8D38DE}"/>
              </a:ext>
            </a:extLst>
          </p:cNvPr>
          <p:cNvSpPr/>
          <p:nvPr/>
        </p:nvSpPr>
        <p:spPr>
          <a:xfrm>
            <a:off x="4525670" y="1893681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自動打乒乓球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A90C91-F646-4A68-9EB8-5E0C941C3215}"/>
              </a:ext>
            </a:extLst>
          </p:cNvPr>
          <p:cNvSpPr/>
          <p:nvPr/>
        </p:nvSpPr>
        <p:spPr>
          <a:xfrm>
            <a:off x="2327379" y="2935172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製作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B4D9ED-2AC4-4F72-814B-E9500446FC68}"/>
              </a:ext>
            </a:extLst>
          </p:cNvPr>
          <p:cNvSpPr/>
          <p:nvPr/>
        </p:nvSpPr>
        <p:spPr>
          <a:xfrm>
            <a:off x="6774206" y="2936196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E4816-BE9E-40B0-B9B0-0414A0658A6E}"/>
              </a:ext>
            </a:extLst>
          </p:cNvPr>
          <p:cNvSpPr/>
          <p:nvPr/>
        </p:nvSpPr>
        <p:spPr>
          <a:xfrm>
            <a:off x="1210268" y="405798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接球模組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00DC18-4658-48EF-9019-ACC7BB298E41}"/>
              </a:ext>
            </a:extLst>
          </p:cNvPr>
          <p:cNvSpPr/>
          <p:nvPr/>
        </p:nvSpPr>
        <p:spPr>
          <a:xfrm>
            <a:off x="3624586" y="405798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63D26B-93D5-4A86-86AE-E66C40C02F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310041" y="2707413"/>
            <a:ext cx="2248536" cy="228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88EA0D-3A1B-4F9F-9CAB-29DFE49343F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111750" y="2707413"/>
            <a:ext cx="2198291" cy="2277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A17F3D0-6423-420C-880D-B98FE23D719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994639" y="3748904"/>
            <a:ext cx="1117111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245E237-F4B6-4F98-9362-274719EAE44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111750" y="3748904"/>
            <a:ext cx="1297207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149C25-0AE0-4718-909F-10DA541E9C38}"/>
              </a:ext>
            </a:extLst>
          </p:cNvPr>
          <p:cNvSpPr/>
          <p:nvPr/>
        </p:nvSpPr>
        <p:spPr>
          <a:xfrm>
            <a:off x="5571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普通接球模組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EFF5CA-63A5-4C22-A199-F5E293764627}"/>
              </a:ext>
            </a:extLst>
          </p:cNvPr>
          <p:cNvSpPr/>
          <p:nvPr/>
        </p:nvSpPr>
        <p:spPr>
          <a:xfrm>
            <a:off x="18344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切球模組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5B1A792-2661-461D-9707-7CBF06CD6E55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1994639" y="4871715"/>
            <a:ext cx="43841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5A58272-1E3F-45D7-ADBF-B53058573491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1155753" y="4871715"/>
            <a:ext cx="83888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D88CFD7-B097-4611-9649-80D3955AEEAD}"/>
              </a:ext>
            </a:extLst>
          </p:cNvPr>
          <p:cNvSpPr/>
          <p:nvPr/>
        </p:nvSpPr>
        <p:spPr>
          <a:xfrm>
            <a:off x="6119701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BC9DD0-5A1A-4144-B8FF-CAEF7BB9D459}"/>
              </a:ext>
            </a:extLst>
          </p:cNvPr>
          <p:cNvSpPr/>
          <p:nvPr/>
        </p:nvSpPr>
        <p:spPr>
          <a:xfrm>
            <a:off x="7824377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對打測試模組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B91D9D9-0EA6-41C2-BB79-D8EC0D9639E3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flipH="1">
            <a:off x="6904072" y="3749928"/>
            <a:ext cx="654505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A2145A-69D0-4902-8330-368A5B6267CB}"/>
              </a:ext>
            </a:extLst>
          </p:cNvPr>
          <p:cNvCxnSpPr>
            <a:cxnSpLocks/>
            <a:stCxn id="10" idx="2"/>
            <a:endCxn id="66" idx="0"/>
          </p:cNvCxnSpPr>
          <p:nvPr/>
        </p:nvCxnSpPr>
        <p:spPr>
          <a:xfrm>
            <a:off x="7558577" y="3749928"/>
            <a:ext cx="1050171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73F4B54-7883-477E-9FCB-ABC051802EA2}"/>
              </a:ext>
            </a:extLst>
          </p:cNvPr>
          <p:cNvSpPr/>
          <p:nvPr/>
        </p:nvSpPr>
        <p:spPr>
          <a:xfrm>
            <a:off x="31117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切球判斷模組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451D72-D372-47AA-BBF8-2B1B40A29595}"/>
              </a:ext>
            </a:extLst>
          </p:cNvPr>
          <p:cNvSpPr/>
          <p:nvPr/>
        </p:nvSpPr>
        <p:spPr>
          <a:xfrm>
            <a:off x="4389050" y="518079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12EF6D-2FCC-417C-A1E5-B24DA6B656BF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3710353" y="4871715"/>
            <a:ext cx="69860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39FBFDC-FC21-4EB6-930F-83137C01BD8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4408957" y="4871715"/>
            <a:ext cx="578696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8EED407-E1A5-43FA-A9D8-F4757EFC58AF}"/>
              </a:ext>
            </a:extLst>
          </p:cNvPr>
          <p:cNvSpPr/>
          <p:nvPr/>
        </p:nvSpPr>
        <p:spPr>
          <a:xfrm>
            <a:off x="566396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軌跡判斷模組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A5A6A39-FF8B-41AB-8841-D43EC2BA694C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408957" y="4871715"/>
            <a:ext cx="185360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6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流程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89A9B0D0-E1F0-4C28-8659-F8221CF231D6}"/>
              </a:ext>
            </a:extLst>
          </p:cNvPr>
          <p:cNvGrpSpPr/>
          <p:nvPr/>
        </p:nvGrpSpPr>
        <p:grpSpPr>
          <a:xfrm>
            <a:off x="245383" y="1909607"/>
            <a:ext cx="11725201" cy="3548758"/>
            <a:chOff x="256864" y="1695843"/>
            <a:chExt cx="11697011" cy="35487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3FC99B-D77F-44B0-9BA2-62DFAF7181DB}"/>
                </a:ext>
              </a:extLst>
            </p:cNvPr>
            <p:cNvSpPr/>
            <p:nvPr/>
          </p:nvSpPr>
          <p:spPr>
            <a:xfrm>
              <a:off x="256864" y="2879127"/>
              <a:ext cx="1197206" cy="69381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對方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00AB92-EFAA-4E99-A329-72AACC30E21F}"/>
                </a:ext>
              </a:extLst>
            </p:cNvPr>
            <p:cNvSpPr/>
            <p:nvPr/>
          </p:nvSpPr>
          <p:spPr>
            <a:xfrm>
              <a:off x="1587675" y="2100823"/>
              <a:ext cx="5595324" cy="314377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 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EE945FA-2364-4415-BAC7-BE3BB54438FC}"/>
                </a:ext>
              </a:extLst>
            </p:cNvPr>
            <p:cNvSpPr/>
            <p:nvPr/>
          </p:nvSpPr>
          <p:spPr>
            <a:xfrm>
              <a:off x="4987607" y="3801167"/>
              <a:ext cx="891119" cy="6933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切球判斷模組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00733C-931E-4BBE-A98B-FF3985935935}"/>
                </a:ext>
              </a:extLst>
            </p:cNvPr>
            <p:cNvSpPr/>
            <p:nvPr/>
          </p:nvSpPr>
          <p:spPr>
            <a:xfrm>
              <a:off x="2674531" y="2796785"/>
              <a:ext cx="484393" cy="1773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狀態判斷模組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5DAC17B-67A6-498E-84B2-FEF90556A867}"/>
                </a:ext>
              </a:extLst>
            </p:cNvPr>
            <p:cNvSpPr/>
            <p:nvPr/>
          </p:nvSpPr>
          <p:spPr>
            <a:xfrm>
              <a:off x="4987607" y="2796785"/>
              <a:ext cx="877906" cy="80160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軌跡判斷模組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2FFBB7F-622B-4560-BA38-9F8CA8CA8641}"/>
                </a:ext>
              </a:extLst>
            </p:cNvPr>
            <p:cNvSpPr txBox="1"/>
            <p:nvPr/>
          </p:nvSpPr>
          <p:spPr>
            <a:xfrm>
              <a:off x="1569506" y="1702923"/>
              <a:ext cx="1144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判斷模組</a:t>
              </a:r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5AE33053-2628-499A-A167-9FDEF492A6F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454070" y="3226034"/>
              <a:ext cx="120011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9814A35-5B89-43BF-B804-DD167EA01DCA}"/>
                </a:ext>
              </a:extLst>
            </p:cNvPr>
            <p:cNvSpPr txBox="1"/>
            <p:nvPr/>
          </p:nvSpPr>
          <p:spPr>
            <a:xfrm>
              <a:off x="5788609" y="4125176"/>
              <a:ext cx="1535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是否要切球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A68D60-18B1-49A0-BB4F-A361C3ADF253}"/>
                </a:ext>
              </a:extLst>
            </p:cNvPr>
            <p:cNvSpPr txBox="1"/>
            <p:nvPr/>
          </p:nvSpPr>
          <p:spPr>
            <a:xfrm>
              <a:off x="5881494" y="2630713"/>
              <a:ext cx="15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落點座標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AA1E1ABE-82EF-4B05-8839-258296801207}"/>
                </a:ext>
              </a:extLst>
            </p:cNvPr>
            <p:cNvSpPr txBox="1"/>
            <p:nvPr/>
          </p:nvSpPr>
          <p:spPr>
            <a:xfrm>
              <a:off x="3159697" y="2726910"/>
              <a:ext cx="180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球速 座標</a:t>
              </a:r>
              <a:endPara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狀態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(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切球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/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普通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9A43F2B3-546E-44BD-9308-5ECEB59E7ED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3159697" y="3050076"/>
              <a:ext cx="1807359" cy="9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0C387B3-968F-4C24-8C06-87F14A69F713}"/>
                </a:ext>
              </a:extLst>
            </p:cNvPr>
            <p:cNvSpPr txBox="1"/>
            <p:nvPr/>
          </p:nvSpPr>
          <p:spPr>
            <a:xfrm>
              <a:off x="3169585" y="3778505"/>
              <a:ext cx="180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球速 座標</a:t>
              </a:r>
              <a:endPara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狀態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(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切球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/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普通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A308A155-DEC2-46C0-8283-D38BC604407D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>
              <a:off x="3169585" y="4101671"/>
              <a:ext cx="1807359" cy="9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83D3E8A6-598B-4133-926E-0C1C380C2703}"/>
                </a:ext>
              </a:extLst>
            </p:cNvPr>
            <p:cNvSpPr txBox="1"/>
            <p:nvPr/>
          </p:nvSpPr>
          <p:spPr>
            <a:xfrm>
              <a:off x="1706401" y="2860552"/>
              <a:ext cx="8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0462360-E9CE-4E17-8C37-EE16C43421F5}"/>
                </a:ext>
              </a:extLst>
            </p:cNvPr>
            <p:cNvSpPr/>
            <p:nvPr/>
          </p:nvSpPr>
          <p:spPr>
            <a:xfrm>
              <a:off x="7299753" y="2096543"/>
              <a:ext cx="4654122" cy="314377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7F7D531-F65B-4791-A8E8-9A7F480C49BF}"/>
                </a:ext>
              </a:extLst>
            </p:cNvPr>
            <p:cNvSpPr/>
            <p:nvPr/>
          </p:nvSpPr>
          <p:spPr>
            <a:xfrm>
              <a:off x="7284956" y="1695843"/>
              <a:ext cx="1105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接球模組</a:t>
              </a:r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949C5DCF-0CFF-4677-9357-BE6EB7CC92C9}"/>
                </a:ext>
              </a:extLst>
            </p:cNvPr>
            <p:cNvCxnSpPr>
              <a:cxnSpLocks/>
              <a:stCxn id="161" idx="3"/>
              <a:endCxn id="115" idx="1"/>
            </p:cNvCxnSpPr>
            <p:nvPr/>
          </p:nvCxnSpPr>
          <p:spPr>
            <a:xfrm flipV="1">
              <a:off x="10159331" y="3067031"/>
              <a:ext cx="444994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AB31795-20A8-46E9-B6CB-92D071F88602}"/>
                </a:ext>
              </a:extLst>
            </p:cNvPr>
            <p:cNvSpPr/>
            <p:nvPr/>
          </p:nvSpPr>
          <p:spPr>
            <a:xfrm>
              <a:off x="9937065" y="377850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切球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20E83A8-DFB1-4496-A78A-3F9EEBA73C45}"/>
                </a:ext>
              </a:extLst>
            </p:cNvPr>
            <p:cNvSpPr/>
            <p:nvPr/>
          </p:nvSpPr>
          <p:spPr>
            <a:xfrm>
              <a:off x="10604325" y="2612747"/>
              <a:ext cx="1253610" cy="9085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普通接球模組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24F1F7C-B283-46E5-8E5E-C3E7E87CB107}"/>
                </a:ext>
              </a:extLst>
            </p:cNvPr>
            <p:cNvSpPr/>
            <p:nvPr/>
          </p:nvSpPr>
          <p:spPr>
            <a:xfrm>
              <a:off x="10604326" y="3735361"/>
              <a:ext cx="1253609" cy="9578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切球模組</a:t>
              </a: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9D6655B-F4A0-4BFE-8239-6E6C2DB07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726" y="3056833"/>
              <a:ext cx="1958896" cy="10388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9">
              <a:extLst>
                <a:ext uri="{FF2B5EF4-FFF2-40B4-BE49-F238E27FC236}">
                  <a16:creationId xmlns:a16="http://schemas.microsoft.com/office/drawing/2014/main" id="{0640A68C-A6E9-4470-B6D1-EF64F2E9A808}"/>
                </a:ext>
              </a:extLst>
            </p:cNvPr>
            <p:cNvCxnSpPr>
              <a:cxnSpLocks/>
            </p:cNvCxnSpPr>
            <p:nvPr/>
          </p:nvCxnSpPr>
          <p:spPr>
            <a:xfrm>
              <a:off x="5878726" y="3050076"/>
              <a:ext cx="19588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菱形 160">
              <a:extLst>
                <a:ext uri="{FF2B5EF4-FFF2-40B4-BE49-F238E27FC236}">
                  <a16:creationId xmlns:a16="http://schemas.microsoft.com/office/drawing/2014/main" id="{0F298FA7-6926-4FDD-AC6C-5918C723E72E}"/>
                </a:ext>
              </a:extLst>
            </p:cNvPr>
            <p:cNvSpPr/>
            <p:nvPr/>
          </p:nvSpPr>
          <p:spPr>
            <a:xfrm>
              <a:off x="7853602" y="2605069"/>
              <a:ext cx="2305729" cy="923925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接球判斷模組</a:t>
              </a:r>
            </a:p>
          </p:txBody>
        </p: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649B472A-D9A5-4260-A0CE-650676A9C68A}"/>
                </a:ext>
              </a:extLst>
            </p:cNvPr>
            <p:cNvCxnSpPr>
              <a:cxnSpLocks/>
              <a:stCxn id="161" idx="2"/>
              <a:endCxn id="119" idx="1"/>
            </p:cNvCxnSpPr>
            <p:nvPr/>
          </p:nvCxnSpPr>
          <p:spPr>
            <a:xfrm rot="16200000" flipH="1">
              <a:off x="9462745" y="3072715"/>
              <a:ext cx="685302" cy="1597859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D84226EF-F367-4BF0-9534-3A4C8943D4E4}"/>
                </a:ext>
              </a:extLst>
            </p:cNvPr>
            <p:cNvSpPr/>
            <p:nvPr/>
          </p:nvSpPr>
          <p:spPr>
            <a:xfrm>
              <a:off x="9998406" y="268418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正常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331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資料可視 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5550" y="124571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2CE7327E-2F28-4DAE-9D41-2253032A5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9" t="23704" r="3397" b="17172"/>
          <a:stretch/>
        </p:blipFill>
        <p:spPr>
          <a:xfrm>
            <a:off x="4731325" y="1649888"/>
            <a:ext cx="7019637" cy="40547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29E1F98-9678-44DE-BF9E-D31D303E17A5}"/>
              </a:ext>
            </a:extLst>
          </p:cNvPr>
          <p:cNvSpPr txBox="1"/>
          <p:nvPr/>
        </p:nvSpPr>
        <p:spPr>
          <a:xfrm>
            <a:off x="544943" y="1782619"/>
            <a:ext cx="4186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此資料是以將板子設為無限大做出來的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X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為球的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X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座標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Y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為球的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Y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座標</a:t>
            </a:r>
          </a:p>
        </p:txBody>
      </p:sp>
    </p:spTree>
    <p:extLst>
      <p:ext uri="{BB962C8B-B14F-4D97-AF65-F5344CB8AC3E}">
        <p14:creationId xmlns:p14="http://schemas.microsoft.com/office/powerpoint/2010/main" val="120621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331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其他發現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5550" y="1245711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9E1F98-9678-44DE-BF9E-D31D303E17A5}"/>
              </a:ext>
            </a:extLst>
          </p:cNvPr>
          <p:cNvSpPr txBox="1"/>
          <p:nvPr/>
        </p:nvSpPr>
        <p:spPr>
          <a:xfrm>
            <a:off x="1413161" y="1538732"/>
            <a:ext cx="4186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某些狀態下球在反彈的時候會產生飄移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617D368-5CEF-41D4-BA62-3EEF135A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51" y="1420028"/>
            <a:ext cx="4541318" cy="52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973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287</Words>
  <Application>Microsoft Office PowerPoint</Application>
  <PresentationFormat>寬螢幕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電路</vt:lpstr>
      <vt:lpstr>乒乓球需求分析設計</vt:lpstr>
      <vt:lpstr>環境需求</vt:lpstr>
      <vt:lpstr>需求列表</vt:lpstr>
      <vt:lpstr>分析</vt:lpstr>
      <vt:lpstr>分析-Break Down</vt:lpstr>
      <vt:lpstr>流程</vt:lpstr>
      <vt:lpstr>資料可視 </vt:lpstr>
      <vt:lpstr>其他發現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乒乓球需求分析</dc:title>
  <dc:creator>user</dc:creator>
  <cp:lastModifiedBy>user</cp:lastModifiedBy>
  <cp:revision>50</cp:revision>
  <dcterms:created xsi:type="dcterms:W3CDTF">2020-11-10T07:39:22Z</dcterms:created>
  <dcterms:modified xsi:type="dcterms:W3CDTF">2020-12-30T09:07:08Z</dcterms:modified>
</cp:coreProperties>
</file>