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  <p:sldMasterId id="2147483723" r:id="rId2"/>
  </p:sldMasterIdLst>
  <p:sldIdLst>
    <p:sldId id="256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6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68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65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8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1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853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33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5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35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9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048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67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23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84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2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2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1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7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28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1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281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DB2396-707E-4D23-B6A8-E3D22253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286" y="2304875"/>
            <a:ext cx="8001000" cy="863601"/>
          </a:xfrm>
        </p:spPr>
        <p:txBody>
          <a:bodyPr>
            <a:noAutofit/>
          </a:bodyPr>
          <a:lstStyle/>
          <a:p>
            <a:r>
              <a:rPr lang="zh-TW" altLang="en-US" sz="6000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乒乓球需求分析設計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BF1032-506C-4E5E-9E81-0FF4254BF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286" y="4456263"/>
            <a:ext cx="6400800" cy="1947333"/>
          </a:xfrm>
        </p:spPr>
        <p:txBody>
          <a:bodyPr/>
          <a:lstStyle/>
          <a:p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C107112160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陳家豪</a:t>
            </a:r>
            <a:endParaRPr lang="en-US" altLang="zh-TW" b="1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en-US" altLang="zh-TW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C107112152</a:t>
            </a:r>
            <a:r>
              <a:rPr lang="zh-TW" alt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林芳平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72C9AF3-5E3E-436A-8D52-C9EB9F15D4B6}"/>
              </a:ext>
            </a:extLst>
          </p:cNvPr>
          <p:cNvCxnSpPr>
            <a:cxnSpLocks/>
          </p:cNvCxnSpPr>
          <p:nvPr/>
        </p:nvCxnSpPr>
        <p:spPr>
          <a:xfrm>
            <a:off x="2242868" y="3252158"/>
            <a:ext cx="7116792" cy="0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需求列表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2" y="2175590"/>
            <a:ext cx="958122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訓練機器需要有切球功能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訓練機器需要能預判球的落點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訓練機器需要能偵測球的狀況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速度、變化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4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180975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8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需求列表</a:t>
            </a:r>
            <a:endParaRPr lang="zh-TW" altLang="en-US" sz="4800" dirty="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BC3650-8D28-4616-96B2-5313BE31319E}"/>
              </a:ext>
            </a:extLst>
          </p:cNvPr>
          <p:cNvSpPr txBox="1"/>
          <p:nvPr/>
        </p:nvSpPr>
        <p:spPr>
          <a:xfrm>
            <a:off x="1141413" y="1781355"/>
            <a:ext cx="990599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</a:t>
            </a:r>
            <a:r>
              <a:rPr lang="en-US" altLang="zh-TW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sz="16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訓練機器需要有切球功能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判斷切球的最佳時機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訓練機器需要能預判球的落點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板子移動到球的落點並反彈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訓練機器需要能偵測球的狀況</a:t>
            </a:r>
            <a:endParaRPr lang="en-US" altLang="zh-TW" sz="2000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判斷球的現在狀況是否為切球，左切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右切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依照球的狀況決定球的變化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(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原速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or</a:t>
            </a: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切球</a:t>
            </a:r>
            <a:r>
              <a:rPr lang="en-US" altLang="zh-TW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)</a:t>
            </a:r>
          </a:p>
          <a:p>
            <a:pPr marL="342900" indent="-1619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判斷其球速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 b="1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訓練機器</a:t>
            </a:r>
            <a:endParaRPr lang="en-US" altLang="zh-TW" b="1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361950" indent="-180975">
              <a:buFont typeface="Arial" panose="020B0604020202020204" pitchFamily="34" charset="0"/>
              <a:buChar char="•"/>
            </a:pPr>
            <a:r>
              <a:rPr lang="zh-TW" altLang="en-US" sz="160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修改遊戲機制與場景，實測學習效果</a:t>
            </a:r>
            <a:endParaRPr lang="en-US" altLang="zh-TW" sz="160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4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55911-6A53-45CB-B687-D4673E2B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4018"/>
          </a:xfrm>
        </p:spPr>
        <p:txBody>
          <a:bodyPr>
            <a:normAutofit/>
          </a:bodyPr>
          <a:lstStyle/>
          <a:p>
            <a:r>
              <a:rPr lang="zh-TW" altLang="en-US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需求分析</a:t>
            </a:r>
            <a:r>
              <a:rPr lang="en-US" altLang="zh-TW" sz="4800">
                <a:solidFill>
                  <a:schemeClr val="bg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-Break Down</a:t>
            </a:r>
            <a:endParaRPr lang="zh-TW" altLang="en-US" sz="4800" dirty="0">
              <a:solidFill>
                <a:schemeClr val="bg2"/>
              </a:solidFill>
              <a:latin typeface="Calibri" panose="020F0502020204030204" pitchFamily="34" charset="0"/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2297315-37CC-4681-918A-61F269277F22}"/>
              </a:ext>
            </a:extLst>
          </p:cNvPr>
          <p:cNvCxnSpPr/>
          <p:nvPr/>
        </p:nvCxnSpPr>
        <p:spPr>
          <a:xfrm flipV="1">
            <a:off x="1293962" y="1742536"/>
            <a:ext cx="9753449" cy="77638"/>
          </a:xfrm>
          <a:prstGeom prst="line">
            <a:avLst/>
          </a:prstGeom>
          <a:ln w="381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13EB57B-E4DF-41EF-8411-987E9A8D38DE}"/>
              </a:ext>
            </a:extLst>
          </p:cNvPr>
          <p:cNvSpPr/>
          <p:nvPr/>
        </p:nvSpPr>
        <p:spPr>
          <a:xfrm>
            <a:off x="5199396" y="1893681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自動打乒乓球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A90C91-F646-4A68-9EB8-5E0C941C3215}"/>
              </a:ext>
            </a:extLst>
          </p:cNvPr>
          <p:cNvSpPr/>
          <p:nvPr/>
        </p:nvSpPr>
        <p:spPr>
          <a:xfrm>
            <a:off x="3636722" y="293842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製作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B4D9ED-2AC4-4F72-814B-E9500446FC68}"/>
              </a:ext>
            </a:extLst>
          </p:cNvPr>
          <p:cNvSpPr/>
          <p:nvPr/>
        </p:nvSpPr>
        <p:spPr>
          <a:xfrm>
            <a:off x="6774206" y="2936196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測試</a:t>
            </a:r>
            <a:r>
              <a:rPr lang="en-US" altLang="zh-TW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SVM</a:t>
            </a:r>
            <a:r>
              <a:rPr lang="zh-TW" altLang="en-US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訓練</a:t>
            </a:r>
            <a:r>
              <a:rPr lang="zh-TW" altLang="en-US" dirty="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6E4816-BE9E-40B0-B9B0-0414A0658A6E}"/>
              </a:ext>
            </a:extLst>
          </p:cNvPr>
          <p:cNvSpPr/>
          <p:nvPr/>
        </p:nvSpPr>
        <p:spPr>
          <a:xfrm>
            <a:off x="2710349" y="4052218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接球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00DC18-4658-48EF-9019-ACC7BB298E41}"/>
              </a:ext>
            </a:extLst>
          </p:cNvPr>
          <p:cNvSpPr/>
          <p:nvPr/>
        </p:nvSpPr>
        <p:spPr>
          <a:xfrm>
            <a:off x="4415025" y="4043008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軌跡判斷模組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263D26B-93D5-4A86-86AE-E66C40C02F3B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983767" y="2707413"/>
            <a:ext cx="1574810" cy="2287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88EA0D-3A1B-4F9F-9CAB-29DFE49343F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421093" y="2707413"/>
            <a:ext cx="1562674" cy="231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A17F3D0-6423-420C-880D-B98FE23D7193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3494720" y="3752159"/>
            <a:ext cx="926373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245E237-F4B6-4F98-9362-274719EAE44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4421093" y="3752159"/>
            <a:ext cx="778303" cy="290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23149C25-0AE0-4718-909F-10DA541E9C38}"/>
              </a:ext>
            </a:extLst>
          </p:cNvPr>
          <p:cNvSpPr/>
          <p:nvPr/>
        </p:nvSpPr>
        <p:spPr>
          <a:xfrm>
            <a:off x="2057231" y="5166009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普通接球模組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8EFF5CA-63A5-4C22-A199-F5E293764627}"/>
              </a:ext>
            </a:extLst>
          </p:cNvPr>
          <p:cNvSpPr/>
          <p:nvPr/>
        </p:nvSpPr>
        <p:spPr>
          <a:xfrm>
            <a:off x="3334531" y="5166009"/>
            <a:ext cx="1197206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切球模組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5B1A792-2661-461D-9707-7CBF06CD6E55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>
            <a:off x="3494720" y="4865950"/>
            <a:ext cx="438414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5A58272-1E3F-45D7-ADBF-B53058573491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flipH="1">
            <a:off x="2655834" y="4865950"/>
            <a:ext cx="838886" cy="3000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CD88CFD7-B097-4611-9649-80D3955AEEAD}"/>
              </a:ext>
            </a:extLst>
          </p:cNvPr>
          <p:cNvSpPr/>
          <p:nvPr/>
        </p:nvSpPr>
        <p:spPr>
          <a:xfrm>
            <a:off x="6119701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修改遊戲機制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CBC9DD0-5A1A-4144-B8FF-CAEF7BB9D459}"/>
              </a:ext>
            </a:extLst>
          </p:cNvPr>
          <p:cNvSpPr/>
          <p:nvPr/>
        </p:nvSpPr>
        <p:spPr>
          <a:xfrm>
            <a:off x="7824377" y="4059197"/>
            <a:ext cx="1568742" cy="81373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二個訓練模型互打</a:t>
            </a:r>
            <a:endParaRPr lang="zh-TW" altLang="en-US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B91D9D9-0EA6-41C2-BB79-D8EC0D9639E3}"/>
              </a:ext>
            </a:extLst>
          </p:cNvPr>
          <p:cNvCxnSpPr>
            <a:cxnSpLocks/>
            <a:stCxn id="10" idx="2"/>
            <a:endCxn id="63" idx="0"/>
          </p:cNvCxnSpPr>
          <p:nvPr/>
        </p:nvCxnSpPr>
        <p:spPr>
          <a:xfrm flipH="1">
            <a:off x="6904072" y="3749928"/>
            <a:ext cx="654505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FA2145A-69D0-4902-8330-368A5B6267CB}"/>
              </a:ext>
            </a:extLst>
          </p:cNvPr>
          <p:cNvCxnSpPr>
            <a:cxnSpLocks/>
            <a:stCxn id="10" idx="2"/>
            <a:endCxn id="66" idx="0"/>
          </p:cNvCxnSpPr>
          <p:nvPr/>
        </p:nvCxnSpPr>
        <p:spPr>
          <a:xfrm>
            <a:off x="7558577" y="3749928"/>
            <a:ext cx="1050171" cy="3092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6023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電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177</Words>
  <Application>Microsoft Office PowerPoint</Application>
  <PresentationFormat>寬螢幕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Trebuchet MS</vt:lpstr>
      <vt:lpstr>Tw Cen MT</vt:lpstr>
      <vt:lpstr>Wingdings 2</vt:lpstr>
      <vt:lpstr>HDOfficeLightV0</vt:lpstr>
      <vt:lpstr>電路</vt:lpstr>
      <vt:lpstr>乒乓球需求分析設計</vt:lpstr>
      <vt:lpstr>需求列表</vt:lpstr>
      <vt:lpstr>需求列表</vt:lpstr>
      <vt:lpstr>需求分析-Break 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乒乓球需求分析</dc:title>
  <dc:creator>user</dc:creator>
  <cp:lastModifiedBy>林芳平</cp:lastModifiedBy>
  <cp:revision>29</cp:revision>
  <dcterms:created xsi:type="dcterms:W3CDTF">2020-11-10T07:39:22Z</dcterms:created>
  <dcterms:modified xsi:type="dcterms:W3CDTF">2020-11-11T09:47:02Z</dcterms:modified>
</cp:coreProperties>
</file>